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 id="2147483693" r:id="rId5"/>
    <p:sldMasterId id="2147483706" r:id="rId6"/>
    <p:sldMasterId id="2147483717" r:id="rId7"/>
    <p:sldMasterId id="2147483730" r:id="rId8"/>
  </p:sldMasterIdLst>
  <p:notesMasterIdLst>
    <p:notesMasterId r:id="rId26"/>
  </p:notesMasterIdLst>
  <p:sldIdLst>
    <p:sldId id="3084" r:id="rId9"/>
    <p:sldId id="3095" r:id="rId10"/>
    <p:sldId id="3097" r:id="rId11"/>
    <p:sldId id="3098" r:id="rId12"/>
    <p:sldId id="3110" r:id="rId13"/>
    <p:sldId id="3121" r:id="rId14"/>
    <p:sldId id="3122" r:id="rId15"/>
    <p:sldId id="3123" r:id="rId16"/>
    <p:sldId id="3094" r:id="rId17"/>
    <p:sldId id="3129" r:id="rId18"/>
    <p:sldId id="3125" r:id="rId19"/>
    <p:sldId id="3112" r:id="rId20"/>
    <p:sldId id="3126" r:id="rId21"/>
    <p:sldId id="3127" r:id="rId22"/>
    <p:sldId id="3103" r:id="rId23"/>
    <p:sldId id="3128" r:id="rId24"/>
    <p:sldId id="31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cks, Paul" initials="HP" lastIdx="9" clrIdx="0">
    <p:extLst>
      <p:ext uri="{19B8F6BF-5375-455C-9EA6-DF929625EA0E}">
        <p15:presenceInfo xmlns:p15="http://schemas.microsoft.com/office/powerpoint/2012/main" userId="Hicks, Pau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C8EC"/>
    <a:srgbClr val="003087"/>
    <a:srgbClr val="42C4A2"/>
    <a:srgbClr val="8EDCD6"/>
    <a:srgbClr val="92DFE8"/>
    <a:srgbClr val="91DFE4"/>
    <a:srgbClr val="91DFE3"/>
    <a:srgbClr val="93E1EA"/>
    <a:srgbClr val="96E3F5"/>
    <a:srgbClr val="92DF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180840-98BA-4944-8263-B74A52B2E11C}" v="40" dt="2021-09-23T01:09:44.0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42" autoAdjust="0"/>
  </p:normalViewPr>
  <p:slideViewPr>
    <p:cSldViewPr snapToGrid="0">
      <p:cViewPr varScale="1">
        <p:scale>
          <a:sx n="107" d="100"/>
          <a:sy n="107" d="100"/>
        </p:scale>
        <p:origin x="7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commentAuthors" Target="commentAuthors.xml"/><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095"/>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05"/>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06"/>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07"/>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20"/>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21"/>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1,'3'0,"3"0,2 0,7 0,0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12"/>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13"/>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14"/>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18"/>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19"/>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1,'3'0,"3"0,2 0,7 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096"/>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15"/>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16"/>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17"/>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30"/>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31"/>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1,'3'0,"3"0,2 0,7 0,0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22"/>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23"/>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24"/>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28"/>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29"/>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1,'3'0,"3"0,2 0,7 0,0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10"/>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25"/>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26"/>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27"/>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40"/>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41"/>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1,'3'0,"3"0,2 0,7 0,0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32"/>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33"/>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34"/>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38"/>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39"/>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1,'3'0,"3"0,2 0,7 0,0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11"/>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1,'3'0,"3"0,2 0,7 0,0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35"/>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36"/>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37"/>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50"/>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51"/>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1,'3'0,"3"0,2 0,7 0,0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42"/>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43"/>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44"/>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48"/>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49"/>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1,'3'0,"3"0,2 0,7 0,0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02"/>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45"/>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46"/>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47"/>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03"/>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04"/>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08"/>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9T05:53:35.109"/>
    </inkml:context>
    <inkml:brush xml:id="br0">
      <inkml:brushProperty name="width" value="0.025" units="cm"/>
      <inkml:brushProperty name="height" value="0.025" units="cm"/>
      <inkml:brushProperty name="color" value="#008C3A"/>
      <inkml:brushProperty name="ignorePressure" value="1"/>
    </inkml:brush>
  </inkml:definitions>
  <inkml:trace contextRef="#ctx0" brushRef="#br0">1 1,'3'0,"3"0,2 0,7 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0A002C-C258-42F2-9CEB-15050D0B4A6B}" type="datetimeFigureOut">
              <a:rPr lang="en-US" smtClean="0"/>
              <a:t>9/26/2021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93CAD7-6E66-4078-A6B2-855E681DD9AB}" type="slidenum">
              <a:rPr lang="en-US" smtClean="0"/>
              <a:t>‹#›</a:t>
            </a:fld>
            <a:endParaRPr lang="en-US"/>
          </a:p>
        </p:txBody>
      </p:sp>
    </p:spTree>
    <p:extLst>
      <p:ext uri="{BB962C8B-B14F-4D97-AF65-F5344CB8AC3E}">
        <p14:creationId xmlns:p14="http://schemas.microsoft.com/office/powerpoint/2010/main" val="2948418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C0ECFF-CB8C-4D02-B6CD-97202D3BC8BB}"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2FA9FA-714C-4973-B7B6-889344B33E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5178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ECFF-CB8C-4D02-B6CD-97202D3BC8BB}"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2FA9FA-714C-4973-B7B6-889344B33E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264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ECFF-CB8C-4D02-B6CD-97202D3BC8BB}"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2FA9FA-714C-4973-B7B6-889344B33E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9112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00DA3-5BAD-4720-8B80-9550AE2B6C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F3FA08-1EF7-47AA-80CF-1E893C8B1F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03E532-50B4-467D-8C60-36E5AB8E2F81}"/>
              </a:ext>
            </a:extLst>
          </p:cNvPr>
          <p:cNvSpPr>
            <a:spLocks noGrp="1"/>
          </p:cNvSpPr>
          <p:nvPr>
            <p:ph type="dt" sz="half" idx="10"/>
          </p:nvPr>
        </p:nvSpPr>
        <p:spPr/>
        <p:txBody>
          <a:bodyPr/>
          <a:lstStyle/>
          <a:p>
            <a:fld id="{806AE307-6D99-40E4-A42A-4158809E5B55}" type="datetimeFigureOut">
              <a:rPr lang="en-US" smtClean="0"/>
              <a:t>9/26/2021</a:t>
            </a:fld>
            <a:endParaRPr lang="en-US"/>
          </a:p>
        </p:txBody>
      </p:sp>
      <p:sp>
        <p:nvSpPr>
          <p:cNvPr id="5" name="Footer Placeholder 4">
            <a:extLst>
              <a:ext uri="{FF2B5EF4-FFF2-40B4-BE49-F238E27FC236}">
                <a16:creationId xmlns:a16="http://schemas.microsoft.com/office/drawing/2014/main" id="{BC9C78C8-7A31-4067-913A-6E928279EF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8E14F1-169B-4C0F-A97B-6996FD2D4D04}"/>
              </a:ext>
            </a:extLst>
          </p:cNvPr>
          <p:cNvSpPr>
            <a:spLocks noGrp="1"/>
          </p:cNvSpPr>
          <p:nvPr>
            <p:ph type="sldNum" sz="quarter" idx="12"/>
          </p:nvPr>
        </p:nvSpPr>
        <p:spPr/>
        <p:txBody>
          <a:bodyPr/>
          <a:lstStyle/>
          <a:p>
            <a:fld id="{2F244D6A-8AEB-4330-8F7A-EB6A3CEFD288}" type="slidenum">
              <a:rPr lang="en-US" smtClean="0"/>
              <a:t>‹#›</a:t>
            </a:fld>
            <a:endParaRPr lang="en-US"/>
          </a:p>
        </p:txBody>
      </p:sp>
    </p:spTree>
    <p:extLst>
      <p:ext uri="{BB962C8B-B14F-4D97-AF65-F5344CB8AC3E}">
        <p14:creationId xmlns:p14="http://schemas.microsoft.com/office/powerpoint/2010/main" val="3950000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B195F-ED9B-4819-9C4A-7C361DAC6B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B88C3-AD8B-4BE3-946E-51D2ABD62A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9F100-EF6E-4F2C-80E6-E7EAB5679E26}"/>
              </a:ext>
            </a:extLst>
          </p:cNvPr>
          <p:cNvSpPr>
            <a:spLocks noGrp="1"/>
          </p:cNvSpPr>
          <p:nvPr>
            <p:ph type="dt" sz="half" idx="10"/>
          </p:nvPr>
        </p:nvSpPr>
        <p:spPr/>
        <p:txBody>
          <a:bodyPr/>
          <a:lstStyle/>
          <a:p>
            <a:fld id="{806AE307-6D99-40E4-A42A-4158809E5B55}" type="datetimeFigureOut">
              <a:rPr lang="en-US" smtClean="0"/>
              <a:t>9/26/2021</a:t>
            </a:fld>
            <a:endParaRPr lang="en-US"/>
          </a:p>
        </p:txBody>
      </p:sp>
      <p:sp>
        <p:nvSpPr>
          <p:cNvPr id="5" name="Footer Placeholder 4">
            <a:extLst>
              <a:ext uri="{FF2B5EF4-FFF2-40B4-BE49-F238E27FC236}">
                <a16:creationId xmlns:a16="http://schemas.microsoft.com/office/drawing/2014/main" id="{16456D15-4AD0-4F3F-BF3E-60A03AEAC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155E5-0738-42F0-B367-F81C4F6369CC}"/>
              </a:ext>
            </a:extLst>
          </p:cNvPr>
          <p:cNvSpPr>
            <a:spLocks noGrp="1"/>
          </p:cNvSpPr>
          <p:nvPr>
            <p:ph type="sldNum" sz="quarter" idx="12"/>
          </p:nvPr>
        </p:nvSpPr>
        <p:spPr/>
        <p:txBody>
          <a:bodyPr/>
          <a:lstStyle/>
          <a:p>
            <a:fld id="{2F244D6A-8AEB-4330-8F7A-EB6A3CEFD288}" type="slidenum">
              <a:rPr lang="en-US" smtClean="0"/>
              <a:t>‹#›</a:t>
            </a:fld>
            <a:endParaRPr lang="en-US"/>
          </a:p>
        </p:txBody>
      </p:sp>
    </p:spTree>
    <p:extLst>
      <p:ext uri="{BB962C8B-B14F-4D97-AF65-F5344CB8AC3E}">
        <p14:creationId xmlns:p14="http://schemas.microsoft.com/office/powerpoint/2010/main" val="388499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36D2A-753C-4693-992E-3674F8BA4E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147145-ED2A-42CC-BD85-8B24102A79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21D262-0191-465A-AA79-CA863E74E0BA}"/>
              </a:ext>
            </a:extLst>
          </p:cNvPr>
          <p:cNvSpPr>
            <a:spLocks noGrp="1"/>
          </p:cNvSpPr>
          <p:nvPr>
            <p:ph type="dt" sz="half" idx="10"/>
          </p:nvPr>
        </p:nvSpPr>
        <p:spPr/>
        <p:txBody>
          <a:bodyPr/>
          <a:lstStyle/>
          <a:p>
            <a:fld id="{806AE307-6D99-40E4-A42A-4158809E5B55}" type="datetimeFigureOut">
              <a:rPr lang="en-US" smtClean="0"/>
              <a:t>9/26/2021</a:t>
            </a:fld>
            <a:endParaRPr lang="en-US"/>
          </a:p>
        </p:txBody>
      </p:sp>
      <p:sp>
        <p:nvSpPr>
          <p:cNvPr id="5" name="Footer Placeholder 4">
            <a:extLst>
              <a:ext uri="{FF2B5EF4-FFF2-40B4-BE49-F238E27FC236}">
                <a16:creationId xmlns:a16="http://schemas.microsoft.com/office/drawing/2014/main" id="{FAD1A5C5-DE6C-41D1-B0D7-F895EB1C1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325B7F-9957-4342-A571-41555D247115}"/>
              </a:ext>
            </a:extLst>
          </p:cNvPr>
          <p:cNvSpPr>
            <a:spLocks noGrp="1"/>
          </p:cNvSpPr>
          <p:nvPr>
            <p:ph type="sldNum" sz="quarter" idx="12"/>
          </p:nvPr>
        </p:nvSpPr>
        <p:spPr/>
        <p:txBody>
          <a:bodyPr/>
          <a:lstStyle/>
          <a:p>
            <a:fld id="{2F244D6A-8AEB-4330-8F7A-EB6A3CEFD288}" type="slidenum">
              <a:rPr lang="en-US" smtClean="0"/>
              <a:t>‹#›</a:t>
            </a:fld>
            <a:endParaRPr lang="en-US"/>
          </a:p>
        </p:txBody>
      </p:sp>
    </p:spTree>
    <p:extLst>
      <p:ext uri="{BB962C8B-B14F-4D97-AF65-F5344CB8AC3E}">
        <p14:creationId xmlns:p14="http://schemas.microsoft.com/office/powerpoint/2010/main" val="947032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C4C43-E0CC-4DE4-87A9-52DA578F20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800E34-D82B-4C67-9DF5-A69B827AE8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616773-3604-4A05-9D44-151F638BE7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0EC91F-61A6-4557-AB8A-3F058E67285F}"/>
              </a:ext>
            </a:extLst>
          </p:cNvPr>
          <p:cNvSpPr>
            <a:spLocks noGrp="1"/>
          </p:cNvSpPr>
          <p:nvPr>
            <p:ph type="dt" sz="half" idx="10"/>
          </p:nvPr>
        </p:nvSpPr>
        <p:spPr/>
        <p:txBody>
          <a:bodyPr/>
          <a:lstStyle/>
          <a:p>
            <a:fld id="{806AE307-6D99-40E4-A42A-4158809E5B55}" type="datetimeFigureOut">
              <a:rPr lang="en-US" smtClean="0"/>
              <a:t>9/26/2021</a:t>
            </a:fld>
            <a:endParaRPr lang="en-US"/>
          </a:p>
        </p:txBody>
      </p:sp>
      <p:sp>
        <p:nvSpPr>
          <p:cNvPr id="6" name="Footer Placeholder 5">
            <a:extLst>
              <a:ext uri="{FF2B5EF4-FFF2-40B4-BE49-F238E27FC236}">
                <a16:creationId xmlns:a16="http://schemas.microsoft.com/office/drawing/2014/main" id="{BFB94507-CE40-40C2-ADAD-DDDA998517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19DE9C-9642-4CD9-9BB5-3204AF4A2A5E}"/>
              </a:ext>
            </a:extLst>
          </p:cNvPr>
          <p:cNvSpPr>
            <a:spLocks noGrp="1"/>
          </p:cNvSpPr>
          <p:nvPr>
            <p:ph type="sldNum" sz="quarter" idx="12"/>
          </p:nvPr>
        </p:nvSpPr>
        <p:spPr/>
        <p:txBody>
          <a:bodyPr/>
          <a:lstStyle/>
          <a:p>
            <a:fld id="{2F244D6A-8AEB-4330-8F7A-EB6A3CEFD288}" type="slidenum">
              <a:rPr lang="en-US" smtClean="0"/>
              <a:t>‹#›</a:t>
            </a:fld>
            <a:endParaRPr lang="en-US"/>
          </a:p>
        </p:txBody>
      </p:sp>
    </p:spTree>
    <p:extLst>
      <p:ext uri="{BB962C8B-B14F-4D97-AF65-F5344CB8AC3E}">
        <p14:creationId xmlns:p14="http://schemas.microsoft.com/office/powerpoint/2010/main" val="3869603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9DC28-8F8B-4FB3-9F83-19B23AF80E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B33F81-C5C1-4B69-A33A-CEF135291B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055C9D-6726-49E4-A5B2-097FE94018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84A1A6-3D04-4625-8D31-D76BDA0DF7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65D0BF-92B5-4459-9546-2F9CAC7A4C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B810A6-2AEA-485E-89D3-15C06B99E741}"/>
              </a:ext>
            </a:extLst>
          </p:cNvPr>
          <p:cNvSpPr>
            <a:spLocks noGrp="1"/>
          </p:cNvSpPr>
          <p:nvPr>
            <p:ph type="dt" sz="half" idx="10"/>
          </p:nvPr>
        </p:nvSpPr>
        <p:spPr/>
        <p:txBody>
          <a:bodyPr/>
          <a:lstStyle/>
          <a:p>
            <a:fld id="{806AE307-6D99-40E4-A42A-4158809E5B55}" type="datetimeFigureOut">
              <a:rPr lang="en-US" smtClean="0"/>
              <a:t>9/26/2021</a:t>
            </a:fld>
            <a:endParaRPr lang="en-US"/>
          </a:p>
        </p:txBody>
      </p:sp>
      <p:sp>
        <p:nvSpPr>
          <p:cNvPr id="8" name="Footer Placeholder 7">
            <a:extLst>
              <a:ext uri="{FF2B5EF4-FFF2-40B4-BE49-F238E27FC236}">
                <a16:creationId xmlns:a16="http://schemas.microsoft.com/office/drawing/2014/main" id="{E61CA3FB-0ACF-41FE-BDFB-90EC892CA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8523E4-59B7-4DEB-8260-3C535B903E09}"/>
              </a:ext>
            </a:extLst>
          </p:cNvPr>
          <p:cNvSpPr>
            <a:spLocks noGrp="1"/>
          </p:cNvSpPr>
          <p:nvPr>
            <p:ph type="sldNum" sz="quarter" idx="12"/>
          </p:nvPr>
        </p:nvSpPr>
        <p:spPr/>
        <p:txBody>
          <a:bodyPr/>
          <a:lstStyle/>
          <a:p>
            <a:fld id="{2F244D6A-8AEB-4330-8F7A-EB6A3CEFD288}" type="slidenum">
              <a:rPr lang="en-US" smtClean="0"/>
              <a:t>‹#›</a:t>
            </a:fld>
            <a:endParaRPr lang="en-US"/>
          </a:p>
        </p:txBody>
      </p:sp>
    </p:spTree>
    <p:extLst>
      <p:ext uri="{BB962C8B-B14F-4D97-AF65-F5344CB8AC3E}">
        <p14:creationId xmlns:p14="http://schemas.microsoft.com/office/powerpoint/2010/main" val="44518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85D53-30FF-4517-9240-8C3F529384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E66722-F26E-4DC5-BDB6-9AC253828319}"/>
              </a:ext>
            </a:extLst>
          </p:cNvPr>
          <p:cNvSpPr>
            <a:spLocks noGrp="1"/>
          </p:cNvSpPr>
          <p:nvPr>
            <p:ph type="dt" sz="half" idx="10"/>
          </p:nvPr>
        </p:nvSpPr>
        <p:spPr/>
        <p:txBody>
          <a:bodyPr/>
          <a:lstStyle/>
          <a:p>
            <a:fld id="{806AE307-6D99-40E4-A42A-4158809E5B55}" type="datetimeFigureOut">
              <a:rPr lang="en-US" smtClean="0"/>
              <a:t>9/26/2021</a:t>
            </a:fld>
            <a:endParaRPr lang="en-US"/>
          </a:p>
        </p:txBody>
      </p:sp>
      <p:sp>
        <p:nvSpPr>
          <p:cNvPr id="4" name="Footer Placeholder 3">
            <a:extLst>
              <a:ext uri="{FF2B5EF4-FFF2-40B4-BE49-F238E27FC236}">
                <a16:creationId xmlns:a16="http://schemas.microsoft.com/office/drawing/2014/main" id="{4243FB47-0487-41C6-A23E-282A34A6D5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BB6A0C-E946-489F-BAC1-EABCF77A4AD7}"/>
              </a:ext>
            </a:extLst>
          </p:cNvPr>
          <p:cNvSpPr>
            <a:spLocks noGrp="1"/>
          </p:cNvSpPr>
          <p:nvPr>
            <p:ph type="sldNum" sz="quarter" idx="12"/>
          </p:nvPr>
        </p:nvSpPr>
        <p:spPr/>
        <p:txBody>
          <a:bodyPr/>
          <a:lstStyle/>
          <a:p>
            <a:fld id="{2F244D6A-8AEB-4330-8F7A-EB6A3CEFD288}" type="slidenum">
              <a:rPr lang="en-US" smtClean="0"/>
              <a:t>‹#›</a:t>
            </a:fld>
            <a:endParaRPr lang="en-US"/>
          </a:p>
        </p:txBody>
      </p:sp>
    </p:spTree>
    <p:extLst>
      <p:ext uri="{BB962C8B-B14F-4D97-AF65-F5344CB8AC3E}">
        <p14:creationId xmlns:p14="http://schemas.microsoft.com/office/powerpoint/2010/main" val="1811611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0BD075-B21B-45A2-A2E7-9B09C3B5ACEF}"/>
              </a:ext>
            </a:extLst>
          </p:cNvPr>
          <p:cNvSpPr>
            <a:spLocks noGrp="1"/>
          </p:cNvSpPr>
          <p:nvPr>
            <p:ph type="dt" sz="half" idx="10"/>
          </p:nvPr>
        </p:nvSpPr>
        <p:spPr/>
        <p:txBody>
          <a:bodyPr/>
          <a:lstStyle/>
          <a:p>
            <a:fld id="{806AE307-6D99-40E4-A42A-4158809E5B55}" type="datetimeFigureOut">
              <a:rPr lang="en-US" smtClean="0"/>
              <a:t>9/26/2021</a:t>
            </a:fld>
            <a:endParaRPr lang="en-US"/>
          </a:p>
        </p:txBody>
      </p:sp>
      <p:sp>
        <p:nvSpPr>
          <p:cNvPr id="3" name="Footer Placeholder 2">
            <a:extLst>
              <a:ext uri="{FF2B5EF4-FFF2-40B4-BE49-F238E27FC236}">
                <a16:creationId xmlns:a16="http://schemas.microsoft.com/office/drawing/2014/main" id="{276A392F-5061-4FD7-B3D1-E80D793195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9024A8-C3A2-49AE-B757-0AC2BAD99D47}"/>
              </a:ext>
            </a:extLst>
          </p:cNvPr>
          <p:cNvSpPr>
            <a:spLocks noGrp="1"/>
          </p:cNvSpPr>
          <p:nvPr>
            <p:ph type="sldNum" sz="quarter" idx="12"/>
          </p:nvPr>
        </p:nvSpPr>
        <p:spPr/>
        <p:txBody>
          <a:bodyPr/>
          <a:lstStyle/>
          <a:p>
            <a:fld id="{2F244D6A-8AEB-4330-8F7A-EB6A3CEFD288}" type="slidenum">
              <a:rPr lang="en-US" smtClean="0"/>
              <a:t>‹#›</a:t>
            </a:fld>
            <a:endParaRPr lang="en-US"/>
          </a:p>
        </p:txBody>
      </p:sp>
    </p:spTree>
    <p:extLst>
      <p:ext uri="{BB962C8B-B14F-4D97-AF65-F5344CB8AC3E}">
        <p14:creationId xmlns:p14="http://schemas.microsoft.com/office/powerpoint/2010/main" val="892648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2E2AB-4582-4B1F-B19A-F5AE35085F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75915-2814-4CA5-99BA-07A6E82CCB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0402D7-02FC-428A-8195-0D1E92B34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79285E-6D68-4E98-87D2-14872175CFE3}"/>
              </a:ext>
            </a:extLst>
          </p:cNvPr>
          <p:cNvSpPr>
            <a:spLocks noGrp="1"/>
          </p:cNvSpPr>
          <p:nvPr>
            <p:ph type="dt" sz="half" idx="10"/>
          </p:nvPr>
        </p:nvSpPr>
        <p:spPr/>
        <p:txBody>
          <a:bodyPr/>
          <a:lstStyle/>
          <a:p>
            <a:fld id="{806AE307-6D99-40E4-A42A-4158809E5B55}" type="datetimeFigureOut">
              <a:rPr lang="en-US" smtClean="0"/>
              <a:t>9/26/2021</a:t>
            </a:fld>
            <a:endParaRPr lang="en-US"/>
          </a:p>
        </p:txBody>
      </p:sp>
      <p:sp>
        <p:nvSpPr>
          <p:cNvPr id="6" name="Footer Placeholder 5">
            <a:extLst>
              <a:ext uri="{FF2B5EF4-FFF2-40B4-BE49-F238E27FC236}">
                <a16:creationId xmlns:a16="http://schemas.microsoft.com/office/drawing/2014/main" id="{C28248BA-F3A6-47CE-8349-D67E65CA32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15B352-F979-4347-A948-1C85BD80E9CD}"/>
              </a:ext>
            </a:extLst>
          </p:cNvPr>
          <p:cNvSpPr>
            <a:spLocks noGrp="1"/>
          </p:cNvSpPr>
          <p:nvPr>
            <p:ph type="sldNum" sz="quarter" idx="12"/>
          </p:nvPr>
        </p:nvSpPr>
        <p:spPr/>
        <p:txBody>
          <a:bodyPr/>
          <a:lstStyle/>
          <a:p>
            <a:fld id="{2F244D6A-8AEB-4330-8F7A-EB6A3CEFD288}" type="slidenum">
              <a:rPr lang="en-US" smtClean="0"/>
              <a:t>‹#›</a:t>
            </a:fld>
            <a:endParaRPr lang="en-US"/>
          </a:p>
        </p:txBody>
      </p:sp>
    </p:spTree>
    <p:extLst>
      <p:ext uri="{BB962C8B-B14F-4D97-AF65-F5344CB8AC3E}">
        <p14:creationId xmlns:p14="http://schemas.microsoft.com/office/powerpoint/2010/main" val="183558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ECFF-CB8C-4D02-B6CD-97202D3BC8BB}"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2FA9FA-714C-4973-B7B6-889344B33E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9741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7C3E7-AB20-4B76-B80C-9D5644AF93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F57A4B-BC9F-4631-8822-9CD122B7CE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171241-1578-49A9-B0F7-6180B4A650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68495A-C709-4DE5-AF00-33A4FEC43C5B}"/>
              </a:ext>
            </a:extLst>
          </p:cNvPr>
          <p:cNvSpPr>
            <a:spLocks noGrp="1"/>
          </p:cNvSpPr>
          <p:nvPr>
            <p:ph type="dt" sz="half" idx="10"/>
          </p:nvPr>
        </p:nvSpPr>
        <p:spPr/>
        <p:txBody>
          <a:bodyPr/>
          <a:lstStyle/>
          <a:p>
            <a:fld id="{806AE307-6D99-40E4-A42A-4158809E5B55}" type="datetimeFigureOut">
              <a:rPr lang="en-US" smtClean="0"/>
              <a:t>9/26/2021</a:t>
            </a:fld>
            <a:endParaRPr lang="en-US"/>
          </a:p>
        </p:txBody>
      </p:sp>
      <p:sp>
        <p:nvSpPr>
          <p:cNvPr id="6" name="Footer Placeholder 5">
            <a:extLst>
              <a:ext uri="{FF2B5EF4-FFF2-40B4-BE49-F238E27FC236}">
                <a16:creationId xmlns:a16="http://schemas.microsoft.com/office/drawing/2014/main" id="{4B2B56E3-8EDA-4C14-876B-70AFFFAA6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46B1BB-5B9C-4AB6-B1C2-B0F050829D8E}"/>
              </a:ext>
            </a:extLst>
          </p:cNvPr>
          <p:cNvSpPr>
            <a:spLocks noGrp="1"/>
          </p:cNvSpPr>
          <p:nvPr>
            <p:ph type="sldNum" sz="quarter" idx="12"/>
          </p:nvPr>
        </p:nvSpPr>
        <p:spPr/>
        <p:txBody>
          <a:bodyPr/>
          <a:lstStyle/>
          <a:p>
            <a:fld id="{2F244D6A-8AEB-4330-8F7A-EB6A3CEFD288}" type="slidenum">
              <a:rPr lang="en-US" smtClean="0"/>
              <a:t>‹#›</a:t>
            </a:fld>
            <a:endParaRPr lang="en-US"/>
          </a:p>
        </p:txBody>
      </p:sp>
    </p:spTree>
    <p:extLst>
      <p:ext uri="{BB962C8B-B14F-4D97-AF65-F5344CB8AC3E}">
        <p14:creationId xmlns:p14="http://schemas.microsoft.com/office/powerpoint/2010/main" val="4255103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13D00-E1EF-4F74-B551-E4F56AFC66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502D1C-C26E-43AD-96E2-B6182FEEA4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6B2F5A-0013-49BD-93B0-E385E3518CB7}"/>
              </a:ext>
            </a:extLst>
          </p:cNvPr>
          <p:cNvSpPr>
            <a:spLocks noGrp="1"/>
          </p:cNvSpPr>
          <p:nvPr>
            <p:ph type="dt" sz="half" idx="10"/>
          </p:nvPr>
        </p:nvSpPr>
        <p:spPr/>
        <p:txBody>
          <a:bodyPr/>
          <a:lstStyle/>
          <a:p>
            <a:fld id="{806AE307-6D99-40E4-A42A-4158809E5B55}" type="datetimeFigureOut">
              <a:rPr lang="en-US" smtClean="0"/>
              <a:t>9/26/2021</a:t>
            </a:fld>
            <a:endParaRPr lang="en-US"/>
          </a:p>
        </p:txBody>
      </p:sp>
      <p:sp>
        <p:nvSpPr>
          <p:cNvPr id="5" name="Footer Placeholder 4">
            <a:extLst>
              <a:ext uri="{FF2B5EF4-FFF2-40B4-BE49-F238E27FC236}">
                <a16:creationId xmlns:a16="http://schemas.microsoft.com/office/drawing/2014/main" id="{06D11310-9EB7-4985-9F31-3AD842E5D3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B83C9-8360-4217-9D66-587D9718E675}"/>
              </a:ext>
            </a:extLst>
          </p:cNvPr>
          <p:cNvSpPr>
            <a:spLocks noGrp="1"/>
          </p:cNvSpPr>
          <p:nvPr>
            <p:ph type="sldNum" sz="quarter" idx="12"/>
          </p:nvPr>
        </p:nvSpPr>
        <p:spPr/>
        <p:txBody>
          <a:bodyPr/>
          <a:lstStyle/>
          <a:p>
            <a:fld id="{2F244D6A-8AEB-4330-8F7A-EB6A3CEFD288}" type="slidenum">
              <a:rPr lang="en-US" smtClean="0"/>
              <a:t>‹#›</a:t>
            </a:fld>
            <a:endParaRPr lang="en-US"/>
          </a:p>
        </p:txBody>
      </p:sp>
    </p:spTree>
    <p:extLst>
      <p:ext uri="{BB962C8B-B14F-4D97-AF65-F5344CB8AC3E}">
        <p14:creationId xmlns:p14="http://schemas.microsoft.com/office/powerpoint/2010/main" val="3717799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18AB80-8067-4A64-A8A4-D0334F1D13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FEF054-FDC0-49E7-A2AC-8745581608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B6961B-B7D4-4C76-8DAC-9FF8C4DA6ECD}"/>
              </a:ext>
            </a:extLst>
          </p:cNvPr>
          <p:cNvSpPr>
            <a:spLocks noGrp="1"/>
          </p:cNvSpPr>
          <p:nvPr>
            <p:ph type="dt" sz="half" idx="10"/>
          </p:nvPr>
        </p:nvSpPr>
        <p:spPr/>
        <p:txBody>
          <a:bodyPr/>
          <a:lstStyle/>
          <a:p>
            <a:fld id="{806AE307-6D99-40E4-A42A-4158809E5B55}" type="datetimeFigureOut">
              <a:rPr lang="en-US" smtClean="0"/>
              <a:t>9/26/2021</a:t>
            </a:fld>
            <a:endParaRPr lang="en-US"/>
          </a:p>
        </p:txBody>
      </p:sp>
      <p:sp>
        <p:nvSpPr>
          <p:cNvPr id="5" name="Footer Placeholder 4">
            <a:extLst>
              <a:ext uri="{FF2B5EF4-FFF2-40B4-BE49-F238E27FC236}">
                <a16:creationId xmlns:a16="http://schemas.microsoft.com/office/drawing/2014/main" id="{289EB088-522B-4B2C-A243-370FE4708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3601E9-F455-435A-B82D-E6C345CF1797}"/>
              </a:ext>
            </a:extLst>
          </p:cNvPr>
          <p:cNvSpPr>
            <a:spLocks noGrp="1"/>
          </p:cNvSpPr>
          <p:nvPr>
            <p:ph type="sldNum" sz="quarter" idx="12"/>
          </p:nvPr>
        </p:nvSpPr>
        <p:spPr/>
        <p:txBody>
          <a:bodyPr/>
          <a:lstStyle/>
          <a:p>
            <a:fld id="{2F244D6A-8AEB-4330-8F7A-EB6A3CEFD288}" type="slidenum">
              <a:rPr lang="en-US" smtClean="0"/>
              <a:t>‹#›</a:t>
            </a:fld>
            <a:endParaRPr lang="en-US"/>
          </a:p>
        </p:txBody>
      </p:sp>
    </p:spTree>
    <p:extLst>
      <p:ext uri="{BB962C8B-B14F-4D97-AF65-F5344CB8AC3E}">
        <p14:creationId xmlns:p14="http://schemas.microsoft.com/office/powerpoint/2010/main" val="194121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ontent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89A9DFE-3133-7942-95B7-6513D4376A4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839788" y="1494350"/>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318261"/>
            <a:ext cx="5157787" cy="3901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494350"/>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18262"/>
            <a:ext cx="5183188" cy="3901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BC4A2681-304B-C040-8A92-778EE1314D77}"/>
              </a:ext>
            </a:extLst>
          </p:cNvPr>
          <p:cNvSpPr>
            <a:spLocks noGrp="1"/>
          </p:cNvSpPr>
          <p:nvPr>
            <p:ph type="title" hasCustomPrompt="1"/>
          </p:nvPr>
        </p:nvSpPr>
        <p:spPr>
          <a:xfrm>
            <a:off x="839788" y="365126"/>
            <a:ext cx="10515600" cy="1031056"/>
          </a:xfrm>
          <a:prstGeom prst="rect">
            <a:avLst/>
          </a:prstGeom>
        </p:spPr>
        <p:txBody>
          <a:bodyPr anchor="b">
            <a:normAutofit/>
          </a:bodyPr>
          <a:lstStyle>
            <a:lvl1pPr>
              <a:defRPr sz="3600" b="1" i="0" baseline="0">
                <a:solidFill>
                  <a:schemeClr val="tx2"/>
                </a:solidFill>
                <a:latin typeface="Times" pitchFamily="2" charset="0"/>
              </a:defRPr>
            </a:lvl1pPr>
          </a:lstStyle>
          <a:p>
            <a:r>
              <a:rPr lang="en-US"/>
              <a:t>Insert slide header</a:t>
            </a:r>
          </a:p>
        </p:txBody>
      </p:sp>
      <p:pic>
        <p:nvPicPr>
          <p:cNvPr id="8" name="Picture 7">
            <a:extLst>
              <a:ext uri="{FF2B5EF4-FFF2-40B4-BE49-F238E27FC236}">
                <a16:creationId xmlns:a16="http://schemas.microsoft.com/office/drawing/2014/main" id="{B0ED5C22-D978-2E43-B7F1-CD2C36D96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051589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31C2D-FF90-4C45-971A-C5E979C77D4F}"/>
              </a:ext>
            </a:extLst>
          </p:cNvPr>
          <p:cNvPicPr>
            <a:picLocks noChangeAspect="1"/>
          </p:cNvPicPr>
          <p:nvPr/>
        </p:nvPicPr>
        <p:blipFill>
          <a:blip r:embed="rId2"/>
          <a:srcRect/>
          <a:stretch/>
        </p:blipFill>
        <p:spPr>
          <a:xfrm>
            <a:off x="0" y="0"/>
            <a:ext cx="12192000" cy="6858000"/>
          </a:xfrm>
          <a:prstGeom prst="rect">
            <a:avLst/>
          </a:prstGeom>
        </p:spPr>
      </p:pic>
      <p:sp>
        <p:nvSpPr>
          <p:cNvPr id="2" name="Title 1"/>
          <p:cNvSpPr>
            <a:spLocks noGrp="1"/>
          </p:cNvSpPr>
          <p:nvPr>
            <p:ph type="ctrTitle" hasCustomPrompt="1"/>
          </p:nvPr>
        </p:nvSpPr>
        <p:spPr>
          <a:xfrm>
            <a:off x="1524000" y="1545150"/>
            <a:ext cx="9144000" cy="2387600"/>
          </a:xfrm>
          <a:prstGeom prst="rect">
            <a:avLst/>
          </a:prstGeom>
        </p:spPr>
        <p:txBody>
          <a:bodyPr anchor="b">
            <a:normAutofit/>
          </a:bodyPr>
          <a:lstStyle>
            <a:lvl1pPr algn="ctr">
              <a:defRPr sz="5500" b="1">
                <a:latin typeface="Times" pitchFamily="2" charset="0"/>
              </a:defRPr>
            </a:lvl1pPr>
          </a:lstStyle>
          <a:p>
            <a:r>
              <a:rPr lang="en-US"/>
              <a:t>Insert </a:t>
            </a:r>
            <a:r>
              <a:rPr lang="en-US" err="1"/>
              <a:t>Powerpoint</a:t>
            </a:r>
            <a:r>
              <a:rPr lang="en-US"/>
              <a:t> Title</a:t>
            </a:r>
          </a:p>
        </p:txBody>
      </p:sp>
      <p:sp>
        <p:nvSpPr>
          <p:cNvPr id="3" name="Subtitle 2"/>
          <p:cNvSpPr>
            <a:spLocks noGrp="1"/>
          </p:cNvSpPr>
          <p:nvPr>
            <p:ph type="subTitle" idx="1" hasCustomPrompt="1"/>
          </p:nvPr>
        </p:nvSpPr>
        <p:spPr>
          <a:xfrm>
            <a:off x="1524000" y="4024825"/>
            <a:ext cx="9144000" cy="1655762"/>
          </a:xfrm>
          <a:prstGeom prst="rect">
            <a:avLst/>
          </a:prstGeom>
        </p:spPr>
        <p:txBody>
          <a:bodyPr>
            <a:normAutofit/>
          </a:bodyPr>
          <a:lstStyle>
            <a:lvl1pPr marL="0" indent="0" algn="ctr">
              <a:buNone/>
              <a:defRPr sz="3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a:t>
            </a:r>
            <a:r>
              <a:rPr lang="en-US" err="1"/>
              <a:t>Powerpoint</a:t>
            </a:r>
            <a:r>
              <a:rPr lang="en-US"/>
              <a:t> Subtitle</a:t>
            </a:r>
          </a:p>
        </p:txBody>
      </p:sp>
    </p:spTree>
    <p:extLst>
      <p:ext uri="{BB962C8B-B14F-4D97-AF65-F5344CB8AC3E}">
        <p14:creationId xmlns:p14="http://schemas.microsoft.com/office/powerpoint/2010/main" val="2187982592"/>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4817E9-D6A2-B045-8BB8-03114C60E856}"/>
              </a:ext>
            </a:extLst>
          </p:cNvPr>
          <p:cNvPicPr>
            <a:picLocks noChangeAspect="1"/>
          </p:cNvPicPr>
          <p:nvPr/>
        </p:nvPicPr>
        <p:blipFill>
          <a:blip r:embed="rId2"/>
          <a:srcRect/>
          <a:stretch/>
        </p:blipFill>
        <p:spPr>
          <a:xfrm>
            <a:off x="0" y="0"/>
            <a:ext cx="12192000" cy="6858000"/>
          </a:xfrm>
          <a:prstGeom prst="rect">
            <a:avLst/>
          </a:prstGeom>
        </p:spPr>
      </p:pic>
      <p:sp>
        <p:nvSpPr>
          <p:cNvPr id="3" name="Content Placeholder 2"/>
          <p:cNvSpPr>
            <a:spLocks noGrp="1"/>
          </p:cNvSpPr>
          <p:nvPr>
            <p:ph idx="1"/>
          </p:nvPr>
        </p:nvSpPr>
        <p:spPr>
          <a:xfrm>
            <a:off x="838200" y="1484671"/>
            <a:ext cx="10515600" cy="469229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3DB9AC2D-6418-264F-9387-DC4FF03C15DC}"/>
              </a:ext>
            </a:extLst>
          </p:cNvPr>
          <p:cNvSpPr>
            <a:spLocks noGrp="1"/>
          </p:cNvSpPr>
          <p:nvPr>
            <p:ph type="title" hasCustomPrompt="1"/>
          </p:nvPr>
        </p:nvSpPr>
        <p:spPr>
          <a:xfrm>
            <a:off x="839788" y="365126"/>
            <a:ext cx="10515600" cy="1031056"/>
          </a:xfrm>
          <a:prstGeom prst="rect">
            <a:avLst/>
          </a:prstGeom>
        </p:spPr>
        <p:txBody>
          <a:bodyPr anchor="b">
            <a:normAutofit/>
          </a:bodyPr>
          <a:lstStyle>
            <a:lvl1pPr>
              <a:defRPr sz="3600" b="1" i="0" baseline="0">
                <a:solidFill>
                  <a:schemeClr val="tx2"/>
                </a:solidFill>
                <a:latin typeface="Times" pitchFamily="2" charset="0"/>
              </a:defRPr>
            </a:lvl1pPr>
          </a:lstStyle>
          <a:p>
            <a:r>
              <a:rPr lang="en-US"/>
              <a:t>Insert slide header</a:t>
            </a:r>
          </a:p>
        </p:txBody>
      </p:sp>
    </p:spTree>
    <p:extLst>
      <p:ext uri="{BB962C8B-B14F-4D97-AF65-F5344CB8AC3E}">
        <p14:creationId xmlns:p14="http://schemas.microsoft.com/office/powerpoint/2010/main" val="1739085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Slide">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5BDDDB-21A7-1643-8CB2-B16F42CBB8E4}"/>
              </a:ext>
            </a:extLst>
          </p:cNvPr>
          <p:cNvPicPr>
            <a:picLocks noChangeAspect="1"/>
          </p:cNvPicPr>
          <p:nvPr/>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5620158" y="988219"/>
            <a:ext cx="5244487" cy="2852737"/>
          </a:xfrm>
          <a:prstGeom prst="rect">
            <a:avLst/>
          </a:prstGeom>
        </p:spPr>
        <p:txBody>
          <a:bodyPr anchor="b">
            <a:normAutofit/>
          </a:bodyPr>
          <a:lstStyle>
            <a:lvl1pPr>
              <a:defRPr sz="4000" b="1" i="0" baseline="0">
                <a:latin typeface="Times" pitchFamily="2" charset="0"/>
              </a:defRPr>
            </a:lvl1pPr>
          </a:lstStyle>
          <a:p>
            <a:r>
              <a:rPr lang="en-US"/>
              <a:t>Insert Section Header</a:t>
            </a:r>
          </a:p>
        </p:txBody>
      </p:sp>
      <p:sp>
        <p:nvSpPr>
          <p:cNvPr id="3" name="Text Placeholder 2"/>
          <p:cNvSpPr>
            <a:spLocks noGrp="1"/>
          </p:cNvSpPr>
          <p:nvPr>
            <p:ph type="body" idx="1" hasCustomPrompt="1"/>
          </p:nvPr>
        </p:nvSpPr>
        <p:spPr>
          <a:xfrm>
            <a:off x="5620158" y="3867944"/>
            <a:ext cx="5244487" cy="1500187"/>
          </a:xfrm>
          <a:prstGeom prst="rect">
            <a:avLst/>
          </a:prstGeo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Section </a:t>
            </a:r>
            <a:r>
              <a:rPr lang="en-US" err="1"/>
              <a:t>Subheader</a:t>
            </a:r>
            <a:endParaRPr lang="en-US"/>
          </a:p>
        </p:txBody>
      </p:sp>
    </p:spTree>
    <p:extLst>
      <p:ext uri="{BB962C8B-B14F-4D97-AF65-F5344CB8AC3E}">
        <p14:creationId xmlns:p14="http://schemas.microsoft.com/office/powerpoint/2010/main" val="2548047495"/>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89A9DFE-3133-7942-95B7-6513D4376A4B}"/>
              </a:ext>
            </a:extLst>
          </p:cNvPr>
          <p:cNvPicPr>
            <a:picLocks noChangeAspect="1"/>
          </p:cNvPicPr>
          <p:nvPr/>
        </p:nvPicPr>
        <p:blipFill>
          <a:blip r:embed="rId2"/>
          <a:srcRect/>
          <a:stretch/>
        </p:blipFill>
        <p:spPr>
          <a:xfrm>
            <a:off x="0" y="0"/>
            <a:ext cx="12192000" cy="6858000"/>
          </a:xfrm>
          <a:prstGeom prst="rect">
            <a:avLst/>
          </a:prstGeom>
        </p:spPr>
      </p:pic>
      <p:sp>
        <p:nvSpPr>
          <p:cNvPr id="3" name="Text Placeholder 2"/>
          <p:cNvSpPr>
            <a:spLocks noGrp="1"/>
          </p:cNvSpPr>
          <p:nvPr>
            <p:ph type="body" idx="1"/>
          </p:nvPr>
        </p:nvSpPr>
        <p:spPr>
          <a:xfrm>
            <a:off x="839788" y="1494350"/>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318261"/>
            <a:ext cx="5157787" cy="3901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494350"/>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18262"/>
            <a:ext cx="5183188" cy="3901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BC4A2681-304B-C040-8A92-778EE1314D77}"/>
              </a:ext>
            </a:extLst>
          </p:cNvPr>
          <p:cNvSpPr>
            <a:spLocks noGrp="1"/>
          </p:cNvSpPr>
          <p:nvPr>
            <p:ph type="title" hasCustomPrompt="1"/>
          </p:nvPr>
        </p:nvSpPr>
        <p:spPr>
          <a:xfrm>
            <a:off x="839788" y="365126"/>
            <a:ext cx="10515600" cy="1031056"/>
          </a:xfrm>
          <a:prstGeom prst="rect">
            <a:avLst/>
          </a:prstGeom>
        </p:spPr>
        <p:txBody>
          <a:bodyPr anchor="b">
            <a:normAutofit/>
          </a:bodyPr>
          <a:lstStyle>
            <a:lvl1pPr>
              <a:defRPr sz="3600" b="1" i="0" baseline="0">
                <a:solidFill>
                  <a:schemeClr val="tx2"/>
                </a:solidFill>
                <a:latin typeface="Times" pitchFamily="2" charset="0"/>
              </a:defRPr>
            </a:lvl1pPr>
          </a:lstStyle>
          <a:p>
            <a:r>
              <a:rPr lang="en-US"/>
              <a:t>Insert slide header</a:t>
            </a:r>
          </a:p>
        </p:txBody>
      </p:sp>
      <p:pic>
        <p:nvPicPr>
          <p:cNvPr id="8" name="Picture 7">
            <a:extLst>
              <a:ext uri="{FF2B5EF4-FFF2-40B4-BE49-F238E27FC236}">
                <a16:creationId xmlns:a16="http://schemas.microsoft.com/office/drawing/2014/main" id="{B0ED5C22-D978-2E43-B7F1-CD2C36D963BB}"/>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882325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hoto_full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a:t>Photo</a:t>
            </a:r>
          </a:p>
        </p:txBody>
      </p:sp>
      <p:sp>
        <p:nvSpPr>
          <p:cNvPr id="14" name="SmartArt Placeholder 13">
            <a:extLst>
              <a:ext uri="{FF2B5EF4-FFF2-40B4-BE49-F238E27FC236}">
                <a16:creationId xmlns:a16="http://schemas.microsoft.com/office/drawing/2014/main" id="{2F205BA3-5321-A340-B4CD-F0A6052BF0CE}"/>
              </a:ext>
            </a:extLst>
          </p:cNvPr>
          <p:cNvSpPr>
            <a:spLocks noGrp="1"/>
          </p:cNvSpPr>
          <p:nvPr>
            <p:ph type="dgm" sz="quarter" idx="11" hasCustomPrompt="1"/>
          </p:nvPr>
        </p:nvSpPr>
        <p:spPr>
          <a:xfrm>
            <a:off x="0" y="5470168"/>
            <a:ext cx="5588000" cy="914400"/>
          </a:xfrm>
          <a:prstGeom prst="rect">
            <a:avLst/>
          </a:prstGeom>
          <a:solidFill>
            <a:schemeClr val="tx2"/>
          </a:solidFill>
          <a:ln>
            <a:noFill/>
          </a:ln>
        </p:spPr>
        <p:txBody>
          <a:bodyPr lIns="548640" tIns="137160" anchor="ctr"/>
          <a:lstStyle>
            <a:lvl1pPr marL="0" indent="0">
              <a:buNone/>
              <a:defRPr sz="3600" b="1" i="0">
                <a:solidFill>
                  <a:schemeClr val="bg1"/>
                </a:solidFill>
                <a:latin typeface="Times" pitchFamily="2" charset="0"/>
              </a:defRPr>
            </a:lvl1pPr>
          </a:lstStyle>
          <a:p>
            <a:r>
              <a:rPr lang="en-US"/>
              <a:t>Photo Headline</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61026" y="6532563"/>
            <a:ext cx="5417547" cy="179322"/>
          </a:xfrm>
          <a:prstGeom prst="rect">
            <a:avLst/>
          </a:prstGeom>
        </p:spPr>
        <p:txBody>
          <a:bodyPr lIns="0" tIns="0" rIns="0" bIns="0" anchor="b"/>
          <a:lstStyle>
            <a:lvl1pPr marL="0" indent="0">
              <a:buFont typeface="Arial" panose="020B0604020202020204" pitchFamily="34" charset="0"/>
              <a:buNone/>
              <a:defRPr sz="1100"/>
            </a:lvl1pPr>
          </a:lstStyle>
          <a:p>
            <a:pPr lvl="0"/>
            <a:r>
              <a:rPr lang="en-US"/>
              <a:t>[Photo credit]</a:t>
            </a:r>
          </a:p>
        </p:txBody>
      </p:sp>
    </p:spTree>
    <p:extLst>
      <p:ext uri="{BB962C8B-B14F-4D97-AF65-F5344CB8AC3E}">
        <p14:creationId xmlns:p14="http://schemas.microsoft.com/office/powerpoint/2010/main" val="1350027281"/>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Last Slide_EN">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C5223C-21BC-844F-A509-90C9762C0458}"/>
              </a:ext>
            </a:extLst>
          </p:cNvPr>
          <p:cNvPicPr>
            <a:picLocks noChangeAspect="1"/>
          </p:cNvPicPr>
          <p:nvPr/>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524000" y="1545150"/>
            <a:ext cx="9144000" cy="2387600"/>
          </a:xfrm>
          <a:prstGeom prst="rect">
            <a:avLst/>
          </a:prstGeom>
        </p:spPr>
        <p:txBody>
          <a:bodyPr anchor="b">
            <a:normAutofit/>
          </a:bodyPr>
          <a:lstStyle>
            <a:lvl1pPr algn="ctr">
              <a:defRPr sz="5500" b="1">
                <a:latin typeface="Times" pitchFamily="2" charset="0"/>
              </a:defRPr>
            </a:lvl1pPr>
          </a:lstStyle>
          <a:p>
            <a:r>
              <a:rPr lang="en-US"/>
              <a:t>Insert Final Thoughts</a:t>
            </a:r>
          </a:p>
        </p:txBody>
      </p:sp>
      <p:pic>
        <p:nvPicPr>
          <p:cNvPr id="3" name="Picture 2" descr="A close up of a logo&#10;&#10;Description automatically generated">
            <a:extLst>
              <a:ext uri="{FF2B5EF4-FFF2-40B4-BE49-F238E27FC236}">
                <a16:creationId xmlns:a16="http://schemas.microsoft.com/office/drawing/2014/main" id="{76DEBF15-9FBB-FE40-A95B-31A3A7E35FE9}"/>
              </a:ext>
            </a:extLst>
          </p:cNvPr>
          <p:cNvPicPr>
            <a:picLocks noChangeAspect="1"/>
          </p:cNvPicPr>
          <p:nvPr/>
        </p:nvPicPr>
        <p:blipFill>
          <a:blip r:embed="rId3"/>
          <a:stretch>
            <a:fillRect/>
          </a:stretch>
        </p:blipFill>
        <p:spPr>
          <a:xfrm>
            <a:off x="4349376" y="4052608"/>
            <a:ext cx="3493247" cy="1799552"/>
          </a:xfrm>
          <a:prstGeom prst="rect">
            <a:avLst/>
          </a:prstGeom>
        </p:spPr>
      </p:pic>
      <p:pic>
        <p:nvPicPr>
          <p:cNvPr id="5" name="Picture 4" descr="A close up of a logo&#10;&#10;Description automatically generated">
            <a:extLst>
              <a:ext uri="{FF2B5EF4-FFF2-40B4-BE49-F238E27FC236}">
                <a16:creationId xmlns:a16="http://schemas.microsoft.com/office/drawing/2014/main" id="{8DC728D0-8F57-B44D-A9BD-06305F4930EB}"/>
              </a:ext>
            </a:extLst>
          </p:cNvPr>
          <p:cNvPicPr>
            <a:picLocks noChangeAspect="1"/>
          </p:cNvPicPr>
          <p:nvPr userDrawn="1"/>
        </p:nvPicPr>
        <p:blipFill>
          <a:blip r:embed="rId3"/>
          <a:stretch>
            <a:fillRect/>
          </a:stretch>
        </p:blipFill>
        <p:spPr>
          <a:xfrm>
            <a:off x="4349376" y="4052608"/>
            <a:ext cx="3493247" cy="1799552"/>
          </a:xfrm>
          <a:prstGeom prst="rect">
            <a:avLst/>
          </a:prstGeom>
        </p:spPr>
      </p:pic>
    </p:spTree>
    <p:extLst>
      <p:ext uri="{BB962C8B-B14F-4D97-AF65-F5344CB8AC3E}">
        <p14:creationId xmlns:p14="http://schemas.microsoft.com/office/powerpoint/2010/main" val="1880586251"/>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C0ECFF-CB8C-4D02-B6CD-97202D3BC8BB}"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2FA9FA-714C-4973-B7B6-889344B33E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53019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Last Slide_FR">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C5223C-21BC-844F-A509-90C9762C0458}"/>
              </a:ext>
            </a:extLst>
          </p:cNvPr>
          <p:cNvPicPr>
            <a:picLocks noChangeAspect="1"/>
          </p:cNvPicPr>
          <p:nvPr/>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524000" y="1545150"/>
            <a:ext cx="9144000" cy="2387600"/>
          </a:xfrm>
          <a:prstGeom prst="rect">
            <a:avLst/>
          </a:prstGeom>
        </p:spPr>
        <p:txBody>
          <a:bodyPr anchor="b">
            <a:normAutofit/>
          </a:bodyPr>
          <a:lstStyle>
            <a:lvl1pPr algn="ctr">
              <a:defRPr sz="5500" b="1">
                <a:latin typeface="Times" pitchFamily="2" charset="0"/>
              </a:defRPr>
            </a:lvl1pPr>
          </a:lstStyle>
          <a:p>
            <a:r>
              <a:rPr lang="en-US"/>
              <a:t>Insert Final Thoughts</a:t>
            </a:r>
          </a:p>
        </p:txBody>
      </p:sp>
      <p:pic>
        <p:nvPicPr>
          <p:cNvPr id="3" name="Picture 2">
            <a:extLst>
              <a:ext uri="{FF2B5EF4-FFF2-40B4-BE49-F238E27FC236}">
                <a16:creationId xmlns:a16="http://schemas.microsoft.com/office/drawing/2014/main" id="{76DEBF15-9FBB-FE40-A95B-31A3A7E35FE9}"/>
              </a:ext>
            </a:extLst>
          </p:cNvPr>
          <p:cNvPicPr>
            <a:picLocks noChangeAspect="1"/>
          </p:cNvPicPr>
          <p:nvPr/>
        </p:nvPicPr>
        <p:blipFill>
          <a:blip r:embed="rId3"/>
          <a:srcRect/>
          <a:stretch/>
        </p:blipFill>
        <p:spPr>
          <a:xfrm>
            <a:off x="4226052" y="4049081"/>
            <a:ext cx="3739896" cy="1803637"/>
          </a:xfrm>
          <a:prstGeom prst="rect">
            <a:avLst/>
          </a:prstGeom>
        </p:spPr>
      </p:pic>
    </p:spTree>
    <p:extLst>
      <p:ext uri="{BB962C8B-B14F-4D97-AF65-F5344CB8AC3E}">
        <p14:creationId xmlns:p14="http://schemas.microsoft.com/office/powerpoint/2010/main" val="276410031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Last Slide_SP">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C5223C-21BC-844F-A509-90C9762C0458}"/>
              </a:ext>
            </a:extLst>
          </p:cNvPr>
          <p:cNvPicPr>
            <a:picLocks noChangeAspect="1"/>
          </p:cNvPicPr>
          <p:nvPr/>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524000" y="1545150"/>
            <a:ext cx="9144000" cy="2387600"/>
          </a:xfrm>
          <a:prstGeom prst="rect">
            <a:avLst/>
          </a:prstGeom>
        </p:spPr>
        <p:txBody>
          <a:bodyPr anchor="b">
            <a:normAutofit/>
          </a:bodyPr>
          <a:lstStyle>
            <a:lvl1pPr algn="ctr">
              <a:defRPr sz="5500" b="1">
                <a:latin typeface="Times" pitchFamily="2" charset="0"/>
              </a:defRPr>
            </a:lvl1pPr>
          </a:lstStyle>
          <a:p>
            <a:r>
              <a:rPr lang="en-US"/>
              <a:t>Insert Final Thoughts</a:t>
            </a:r>
          </a:p>
        </p:txBody>
      </p:sp>
      <p:pic>
        <p:nvPicPr>
          <p:cNvPr id="3" name="Picture 2">
            <a:extLst>
              <a:ext uri="{FF2B5EF4-FFF2-40B4-BE49-F238E27FC236}">
                <a16:creationId xmlns:a16="http://schemas.microsoft.com/office/drawing/2014/main" id="{76DEBF15-9FBB-FE40-A95B-31A3A7E35FE9}"/>
              </a:ext>
            </a:extLst>
          </p:cNvPr>
          <p:cNvPicPr>
            <a:picLocks noChangeAspect="1"/>
          </p:cNvPicPr>
          <p:nvPr/>
        </p:nvPicPr>
        <p:blipFill>
          <a:blip r:embed="rId3"/>
          <a:srcRect/>
          <a:stretch/>
        </p:blipFill>
        <p:spPr>
          <a:xfrm>
            <a:off x="4137990" y="4057496"/>
            <a:ext cx="3916019" cy="1801368"/>
          </a:xfrm>
          <a:prstGeom prst="rect">
            <a:avLst/>
          </a:prstGeom>
        </p:spPr>
      </p:pic>
    </p:spTree>
    <p:extLst>
      <p:ext uri="{BB962C8B-B14F-4D97-AF65-F5344CB8AC3E}">
        <p14:creationId xmlns:p14="http://schemas.microsoft.com/office/powerpoint/2010/main" val="248179594"/>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Photo_full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61026" y="6532563"/>
            <a:ext cx="5417547" cy="179322"/>
          </a:xfrm>
          <a:prstGeom prst="rect">
            <a:avLst/>
          </a:prstGeom>
        </p:spPr>
        <p:txBody>
          <a:bodyPr lIns="0" tIns="0" rIns="0" bIns="0" anchor="b"/>
          <a:lstStyle>
            <a:lvl1pPr marL="0" indent="0">
              <a:buFont typeface="Arial" panose="020B0604020202020204" pitchFamily="34" charset="0"/>
              <a:buNone/>
              <a:defRPr sz="1100"/>
            </a:lvl1pPr>
          </a:lstStyle>
          <a:p>
            <a:pPr lvl="0"/>
            <a:r>
              <a:rPr lang="en-US"/>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470168"/>
            <a:ext cx="5588000" cy="914400"/>
          </a:xfrm>
          <a:prstGeom prst="rect">
            <a:avLst/>
          </a:prstGeom>
          <a:solidFill>
            <a:schemeClr val="tx2"/>
          </a:solidFill>
        </p:spPr>
        <p:txBody>
          <a:bodyPr lIns="548640" tIns="45720" bIns="0" anchor="ctr"/>
          <a:lstStyle>
            <a:lvl1pPr marL="0" indent="0">
              <a:buNone/>
              <a:defRPr sz="3600" b="1">
                <a:solidFill>
                  <a:schemeClr val="bg1"/>
                </a:solidFill>
                <a:latin typeface="Times" pitchFamily="2" charset="0"/>
              </a:defRPr>
            </a:lvl1pPr>
          </a:lstStyle>
          <a:p>
            <a:r>
              <a:rPr lang="en-US"/>
              <a:t>Photo Headline</a:t>
            </a:r>
          </a:p>
        </p:txBody>
      </p:sp>
    </p:spTree>
    <p:extLst>
      <p:ext uri="{BB962C8B-B14F-4D97-AF65-F5344CB8AC3E}">
        <p14:creationId xmlns:p14="http://schemas.microsoft.com/office/powerpoint/2010/main" val="3749920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Photo_full slide_option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61026" y="6532563"/>
            <a:ext cx="5417547" cy="179322"/>
          </a:xfrm>
          <a:prstGeom prst="rect">
            <a:avLst/>
          </a:prstGeom>
        </p:spPr>
        <p:txBody>
          <a:bodyPr lIns="0" tIns="0" rIns="0" bIns="0" anchor="b"/>
          <a:lstStyle>
            <a:lvl1pPr marL="0" indent="0">
              <a:buFont typeface="Arial" panose="020B0604020202020204" pitchFamily="34" charset="0"/>
              <a:buNone/>
              <a:defRPr sz="1100"/>
            </a:lvl1pPr>
          </a:lstStyle>
          <a:p>
            <a:pPr lvl="0"/>
            <a:r>
              <a:rPr lang="en-US"/>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470168"/>
            <a:ext cx="5588000" cy="914400"/>
          </a:xfrm>
          <a:prstGeom prst="rect">
            <a:avLst/>
          </a:prstGeom>
          <a:gradFill>
            <a:gsLst>
              <a:gs pos="0">
                <a:schemeClr val="accent1">
                  <a:alpha val="75000"/>
                </a:schemeClr>
              </a:gs>
              <a:gs pos="98000">
                <a:schemeClr val="tx2">
                  <a:alpha val="75000"/>
                </a:schemeClr>
              </a:gs>
            </a:gsLst>
            <a:lin ang="0" scaled="1"/>
          </a:gradFill>
        </p:spPr>
        <p:txBody>
          <a:bodyPr lIns="548640" tIns="45720" bIns="0" anchor="ctr"/>
          <a:lstStyle>
            <a:lvl1pPr marL="0" indent="0">
              <a:buNone/>
              <a:defRPr sz="3600" b="1">
                <a:solidFill>
                  <a:schemeClr val="bg1"/>
                </a:solidFill>
                <a:latin typeface="Times" pitchFamily="2" charset="0"/>
              </a:defRPr>
            </a:lvl1pPr>
          </a:lstStyle>
          <a:p>
            <a:r>
              <a:rPr lang="en-US"/>
              <a:t>Photo Headline</a:t>
            </a:r>
          </a:p>
        </p:txBody>
      </p:sp>
    </p:spTree>
    <p:extLst>
      <p:ext uri="{BB962C8B-B14F-4D97-AF65-F5344CB8AC3E}">
        <p14:creationId xmlns:p14="http://schemas.microsoft.com/office/powerpoint/2010/main" val="8777658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C606B-651B-44B3-8635-0E968DDE3A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4A3B45-1233-4CC1-93C6-D8E82309A9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0EA8D-F475-4AE8-9DE2-1F9CB58D7738}"/>
              </a:ext>
            </a:extLst>
          </p:cNvPr>
          <p:cNvSpPr>
            <a:spLocks noGrp="1"/>
          </p:cNvSpPr>
          <p:nvPr>
            <p:ph type="dt" sz="half" idx="10"/>
          </p:nvPr>
        </p:nvSpPr>
        <p:spPr/>
        <p:txBody>
          <a:bodyPr/>
          <a:lstStyle/>
          <a:p>
            <a:fld id="{C7F8DC6C-F62B-4F2A-866D-EB7EB08449F1}" type="datetimeFigureOut">
              <a:rPr lang="en-US" smtClean="0"/>
              <a:t>9/26/2021</a:t>
            </a:fld>
            <a:endParaRPr lang="en-US"/>
          </a:p>
        </p:txBody>
      </p:sp>
      <p:sp>
        <p:nvSpPr>
          <p:cNvPr id="5" name="Footer Placeholder 4">
            <a:extLst>
              <a:ext uri="{FF2B5EF4-FFF2-40B4-BE49-F238E27FC236}">
                <a16:creationId xmlns:a16="http://schemas.microsoft.com/office/drawing/2014/main" id="{73293440-2F69-4700-B4B7-FFF8D6355B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B11FAE-DFE9-4BB4-B549-CA5986BBBC02}"/>
              </a:ext>
            </a:extLst>
          </p:cNvPr>
          <p:cNvSpPr>
            <a:spLocks noGrp="1"/>
          </p:cNvSpPr>
          <p:nvPr>
            <p:ph type="sldNum" sz="quarter" idx="12"/>
          </p:nvPr>
        </p:nvSpPr>
        <p:spPr/>
        <p:txBody>
          <a:bodyPr/>
          <a:lstStyle/>
          <a:p>
            <a:fld id="{555DF371-D78C-4A33-933F-D4DB994383D2}" type="slidenum">
              <a:rPr lang="en-US" smtClean="0"/>
              <a:t>‹#›</a:t>
            </a:fld>
            <a:endParaRPr lang="en-US"/>
          </a:p>
        </p:txBody>
      </p:sp>
    </p:spTree>
    <p:extLst>
      <p:ext uri="{BB962C8B-B14F-4D97-AF65-F5344CB8AC3E}">
        <p14:creationId xmlns:p14="http://schemas.microsoft.com/office/powerpoint/2010/main" val="3649223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00DA3-5BAD-4720-8B80-9550AE2B6C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F3FA08-1EF7-47AA-80CF-1E893C8B1F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03E532-50B4-467D-8C60-36E5AB8E2F81}"/>
              </a:ext>
            </a:extLst>
          </p:cNvPr>
          <p:cNvSpPr>
            <a:spLocks noGrp="1"/>
          </p:cNvSpPr>
          <p:nvPr>
            <p:ph type="dt" sz="half" idx="10"/>
          </p:nvPr>
        </p:nvSpPr>
        <p:spPr/>
        <p:txBody>
          <a:bodyPr/>
          <a:lstStyle/>
          <a:p>
            <a:fld id="{806AE307-6D99-40E4-A42A-4158809E5B55}" type="datetimeFigureOut">
              <a:rPr lang="en-US" smtClean="0"/>
              <a:t>9/26/2021</a:t>
            </a:fld>
            <a:endParaRPr lang="en-US"/>
          </a:p>
        </p:txBody>
      </p:sp>
      <p:sp>
        <p:nvSpPr>
          <p:cNvPr id="5" name="Footer Placeholder 4">
            <a:extLst>
              <a:ext uri="{FF2B5EF4-FFF2-40B4-BE49-F238E27FC236}">
                <a16:creationId xmlns:a16="http://schemas.microsoft.com/office/drawing/2014/main" id="{BC9C78C8-7A31-4067-913A-6E928279EF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8E14F1-169B-4C0F-A97B-6996FD2D4D04}"/>
              </a:ext>
            </a:extLst>
          </p:cNvPr>
          <p:cNvSpPr>
            <a:spLocks noGrp="1"/>
          </p:cNvSpPr>
          <p:nvPr>
            <p:ph type="sldNum" sz="quarter" idx="12"/>
          </p:nvPr>
        </p:nvSpPr>
        <p:spPr/>
        <p:txBody>
          <a:bodyPr/>
          <a:lstStyle/>
          <a:p>
            <a:fld id="{2F244D6A-8AEB-4330-8F7A-EB6A3CEFD288}" type="slidenum">
              <a:rPr lang="en-US" smtClean="0"/>
              <a:t>‹#›</a:t>
            </a:fld>
            <a:endParaRPr lang="en-US"/>
          </a:p>
        </p:txBody>
      </p:sp>
    </p:spTree>
    <p:extLst>
      <p:ext uri="{BB962C8B-B14F-4D97-AF65-F5344CB8AC3E}">
        <p14:creationId xmlns:p14="http://schemas.microsoft.com/office/powerpoint/2010/main" val="4237289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B195F-ED9B-4819-9C4A-7C361DAC6B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B88C3-AD8B-4BE3-946E-51D2ABD62A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9F100-EF6E-4F2C-80E6-E7EAB5679E26}"/>
              </a:ext>
            </a:extLst>
          </p:cNvPr>
          <p:cNvSpPr>
            <a:spLocks noGrp="1"/>
          </p:cNvSpPr>
          <p:nvPr>
            <p:ph type="dt" sz="half" idx="10"/>
          </p:nvPr>
        </p:nvSpPr>
        <p:spPr/>
        <p:txBody>
          <a:bodyPr/>
          <a:lstStyle/>
          <a:p>
            <a:fld id="{806AE307-6D99-40E4-A42A-4158809E5B55}" type="datetimeFigureOut">
              <a:rPr lang="en-US" smtClean="0"/>
              <a:t>9/26/2021</a:t>
            </a:fld>
            <a:endParaRPr lang="en-US"/>
          </a:p>
        </p:txBody>
      </p:sp>
      <p:sp>
        <p:nvSpPr>
          <p:cNvPr id="5" name="Footer Placeholder 4">
            <a:extLst>
              <a:ext uri="{FF2B5EF4-FFF2-40B4-BE49-F238E27FC236}">
                <a16:creationId xmlns:a16="http://schemas.microsoft.com/office/drawing/2014/main" id="{16456D15-4AD0-4F3F-BF3E-60A03AEAC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155E5-0738-42F0-B367-F81C4F6369CC}"/>
              </a:ext>
            </a:extLst>
          </p:cNvPr>
          <p:cNvSpPr>
            <a:spLocks noGrp="1"/>
          </p:cNvSpPr>
          <p:nvPr>
            <p:ph type="sldNum" sz="quarter" idx="12"/>
          </p:nvPr>
        </p:nvSpPr>
        <p:spPr/>
        <p:txBody>
          <a:bodyPr/>
          <a:lstStyle/>
          <a:p>
            <a:fld id="{2F244D6A-8AEB-4330-8F7A-EB6A3CEFD288}" type="slidenum">
              <a:rPr lang="en-US" smtClean="0"/>
              <a:t>‹#›</a:t>
            </a:fld>
            <a:endParaRPr lang="en-US"/>
          </a:p>
        </p:txBody>
      </p:sp>
    </p:spTree>
    <p:extLst>
      <p:ext uri="{BB962C8B-B14F-4D97-AF65-F5344CB8AC3E}">
        <p14:creationId xmlns:p14="http://schemas.microsoft.com/office/powerpoint/2010/main" val="14602201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36D2A-753C-4693-992E-3674F8BA4E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147145-ED2A-42CC-BD85-8B24102A79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21D262-0191-465A-AA79-CA863E74E0BA}"/>
              </a:ext>
            </a:extLst>
          </p:cNvPr>
          <p:cNvSpPr>
            <a:spLocks noGrp="1"/>
          </p:cNvSpPr>
          <p:nvPr>
            <p:ph type="dt" sz="half" idx="10"/>
          </p:nvPr>
        </p:nvSpPr>
        <p:spPr/>
        <p:txBody>
          <a:bodyPr/>
          <a:lstStyle/>
          <a:p>
            <a:fld id="{806AE307-6D99-40E4-A42A-4158809E5B55}" type="datetimeFigureOut">
              <a:rPr lang="en-US" smtClean="0"/>
              <a:t>9/26/2021</a:t>
            </a:fld>
            <a:endParaRPr lang="en-US"/>
          </a:p>
        </p:txBody>
      </p:sp>
      <p:sp>
        <p:nvSpPr>
          <p:cNvPr id="5" name="Footer Placeholder 4">
            <a:extLst>
              <a:ext uri="{FF2B5EF4-FFF2-40B4-BE49-F238E27FC236}">
                <a16:creationId xmlns:a16="http://schemas.microsoft.com/office/drawing/2014/main" id="{FAD1A5C5-DE6C-41D1-B0D7-F895EB1C1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325B7F-9957-4342-A571-41555D247115}"/>
              </a:ext>
            </a:extLst>
          </p:cNvPr>
          <p:cNvSpPr>
            <a:spLocks noGrp="1"/>
          </p:cNvSpPr>
          <p:nvPr>
            <p:ph type="sldNum" sz="quarter" idx="12"/>
          </p:nvPr>
        </p:nvSpPr>
        <p:spPr/>
        <p:txBody>
          <a:bodyPr/>
          <a:lstStyle/>
          <a:p>
            <a:fld id="{2F244D6A-8AEB-4330-8F7A-EB6A3CEFD288}" type="slidenum">
              <a:rPr lang="en-US" smtClean="0"/>
              <a:t>‹#›</a:t>
            </a:fld>
            <a:endParaRPr lang="en-US"/>
          </a:p>
        </p:txBody>
      </p:sp>
    </p:spTree>
    <p:extLst>
      <p:ext uri="{BB962C8B-B14F-4D97-AF65-F5344CB8AC3E}">
        <p14:creationId xmlns:p14="http://schemas.microsoft.com/office/powerpoint/2010/main" val="27248629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C4C43-E0CC-4DE4-87A9-52DA578F20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800E34-D82B-4C67-9DF5-A69B827AE8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616773-3604-4A05-9D44-151F638BE7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0EC91F-61A6-4557-AB8A-3F058E67285F}"/>
              </a:ext>
            </a:extLst>
          </p:cNvPr>
          <p:cNvSpPr>
            <a:spLocks noGrp="1"/>
          </p:cNvSpPr>
          <p:nvPr>
            <p:ph type="dt" sz="half" idx="10"/>
          </p:nvPr>
        </p:nvSpPr>
        <p:spPr/>
        <p:txBody>
          <a:bodyPr/>
          <a:lstStyle/>
          <a:p>
            <a:fld id="{806AE307-6D99-40E4-A42A-4158809E5B55}" type="datetimeFigureOut">
              <a:rPr lang="en-US" smtClean="0"/>
              <a:t>9/26/2021</a:t>
            </a:fld>
            <a:endParaRPr lang="en-US"/>
          </a:p>
        </p:txBody>
      </p:sp>
      <p:sp>
        <p:nvSpPr>
          <p:cNvPr id="6" name="Footer Placeholder 5">
            <a:extLst>
              <a:ext uri="{FF2B5EF4-FFF2-40B4-BE49-F238E27FC236}">
                <a16:creationId xmlns:a16="http://schemas.microsoft.com/office/drawing/2014/main" id="{BFB94507-CE40-40C2-ADAD-DDDA998517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19DE9C-9642-4CD9-9BB5-3204AF4A2A5E}"/>
              </a:ext>
            </a:extLst>
          </p:cNvPr>
          <p:cNvSpPr>
            <a:spLocks noGrp="1"/>
          </p:cNvSpPr>
          <p:nvPr>
            <p:ph type="sldNum" sz="quarter" idx="12"/>
          </p:nvPr>
        </p:nvSpPr>
        <p:spPr/>
        <p:txBody>
          <a:bodyPr/>
          <a:lstStyle/>
          <a:p>
            <a:fld id="{2F244D6A-8AEB-4330-8F7A-EB6A3CEFD288}" type="slidenum">
              <a:rPr lang="en-US" smtClean="0"/>
              <a:t>‹#›</a:t>
            </a:fld>
            <a:endParaRPr lang="en-US"/>
          </a:p>
        </p:txBody>
      </p:sp>
    </p:spTree>
    <p:extLst>
      <p:ext uri="{BB962C8B-B14F-4D97-AF65-F5344CB8AC3E}">
        <p14:creationId xmlns:p14="http://schemas.microsoft.com/office/powerpoint/2010/main" val="12341422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9DC28-8F8B-4FB3-9F83-19B23AF80E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B33F81-C5C1-4B69-A33A-CEF135291B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055C9D-6726-49E4-A5B2-097FE94018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84A1A6-3D04-4625-8D31-D76BDA0DF7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65D0BF-92B5-4459-9546-2F9CAC7A4C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B810A6-2AEA-485E-89D3-15C06B99E741}"/>
              </a:ext>
            </a:extLst>
          </p:cNvPr>
          <p:cNvSpPr>
            <a:spLocks noGrp="1"/>
          </p:cNvSpPr>
          <p:nvPr>
            <p:ph type="dt" sz="half" idx="10"/>
          </p:nvPr>
        </p:nvSpPr>
        <p:spPr/>
        <p:txBody>
          <a:bodyPr/>
          <a:lstStyle/>
          <a:p>
            <a:fld id="{806AE307-6D99-40E4-A42A-4158809E5B55}" type="datetimeFigureOut">
              <a:rPr lang="en-US" smtClean="0"/>
              <a:t>9/26/2021</a:t>
            </a:fld>
            <a:endParaRPr lang="en-US"/>
          </a:p>
        </p:txBody>
      </p:sp>
      <p:sp>
        <p:nvSpPr>
          <p:cNvPr id="8" name="Footer Placeholder 7">
            <a:extLst>
              <a:ext uri="{FF2B5EF4-FFF2-40B4-BE49-F238E27FC236}">
                <a16:creationId xmlns:a16="http://schemas.microsoft.com/office/drawing/2014/main" id="{E61CA3FB-0ACF-41FE-BDFB-90EC892CA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8523E4-59B7-4DEB-8260-3C535B903E09}"/>
              </a:ext>
            </a:extLst>
          </p:cNvPr>
          <p:cNvSpPr>
            <a:spLocks noGrp="1"/>
          </p:cNvSpPr>
          <p:nvPr>
            <p:ph type="sldNum" sz="quarter" idx="12"/>
          </p:nvPr>
        </p:nvSpPr>
        <p:spPr/>
        <p:txBody>
          <a:bodyPr/>
          <a:lstStyle/>
          <a:p>
            <a:fld id="{2F244D6A-8AEB-4330-8F7A-EB6A3CEFD288}" type="slidenum">
              <a:rPr lang="en-US" smtClean="0"/>
              <a:t>‹#›</a:t>
            </a:fld>
            <a:endParaRPr lang="en-US"/>
          </a:p>
        </p:txBody>
      </p:sp>
    </p:spTree>
    <p:extLst>
      <p:ext uri="{BB962C8B-B14F-4D97-AF65-F5344CB8AC3E}">
        <p14:creationId xmlns:p14="http://schemas.microsoft.com/office/powerpoint/2010/main" val="2970426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C0ECFF-CB8C-4D02-B6CD-97202D3BC8BB}" type="datetimeFigureOut">
              <a:rPr lang="en-US" smtClean="0">
                <a:solidFill>
                  <a:prstClr val="black">
                    <a:tint val="75000"/>
                  </a:prstClr>
                </a:solidFill>
              </a:rPr>
              <a:pPr/>
              <a:t>9/26/2021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82FA9FA-714C-4973-B7B6-889344B33E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5304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85D53-30FF-4517-9240-8C3F529384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E66722-F26E-4DC5-BDB6-9AC253828319}"/>
              </a:ext>
            </a:extLst>
          </p:cNvPr>
          <p:cNvSpPr>
            <a:spLocks noGrp="1"/>
          </p:cNvSpPr>
          <p:nvPr>
            <p:ph type="dt" sz="half" idx="10"/>
          </p:nvPr>
        </p:nvSpPr>
        <p:spPr/>
        <p:txBody>
          <a:bodyPr/>
          <a:lstStyle/>
          <a:p>
            <a:fld id="{806AE307-6D99-40E4-A42A-4158809E5B55}" type="datetimeFigureOut">
              <a:rPr lang="en-US" smtClean="0"/>
              <a:t>9/26/2021</a:t>
            </a:fld>
            <a:endParaRPr lang="en-US"/>
          </a:p>
        </p:txBody>
      </p:sp>
      <p:sp>
        <p:nvSpPr>
          <p:cNvPr id="4" name="Footer Placeholder 3">
            <a:extLst>
              <a:ext uri="{FF2B5EF4-FFF2-40B4-BE49-F238E27FC236}">
                <a16:creationId xmlns:a16="http://schemas.microsoft.com/office/drawing/2014/main" id="{4243FB47-0487-41C6-A23E-282A34A6D5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BB6A0C-E946-489F-BAC1-EABCF77A4AD7}"/>
              </a:ext>
            </a:extLst>
          </p:cNvPr>
          <p:cNvSpPr>
            <a:spLocks noGrp="1"/>
          </p:cNvSpPr>
          <p:nvPr>
            <p:ph type="sldNum" sz="quarter" idx="12"/>
          </p:nvPr>
        </p:nvSpPr>
        <p:spPr/>
        <p:txBody>
          <a:bodyPr/>
          <a:lstStyle/>
          <a:p>
            <a:fld id="{2F244D6A-8AEB-4330-8F7A-EB6A3CEFD288}" type="slidenum">
              <a:rPr lang="en-US" smtClean="0"/>
              <a:t>‹#›</a:t>
            </a:fld>
            <a:endParaRPr lang="en-US"/>
          </a:p>
        </p:txBody>
      </p:sp>
    </p:spTree>
    <p:extLst>
      <p:ext uri="{BB962C8B-B14F-4D97-AF65-F5344CB8AC3E}">
        <p14:creationId xmlns:p14="http://schemas.microsoft.com/office/powerpoint/2010/main" val="2451484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0BD075-B21B-45A2-A2E7-9B09C3B5ACEF}"/>
              </a:ext>
            </a:extLst>
          </p:cNvPr>
          <p:cNvSpPr>
            <a:spLocks noGrp="1"/>
          </p:cNvSpPr>
          <p:nvPr>
            <p:ph type="dt" sz="half" idx="10"/>
          </p:nvPr>
        </p:nvSpPr>
        <p:spPr/>
        <p:txBody>
          <a:bodyPr/>
          <a:lstStyle/>
          <a:p>
            <a:fld id="{806AE307-6D99-40E4-A42A-4158809E5B55}" type="datetimeFigureOut">
              <a:rPr lang="en-US" smtClean="0"/>
              <a:t>9/26/2021</a:t>
            </a:fld>
            <a:endParaRPr lang="en-US"/>
          </a:p>
        </p:txBody>
      </p:sp>
      <p:sp>
        <p:nvSpPr>
          <p:cNvPr id="3" name="Footer Placeholder 2">
            <a:extLst>
              <a:ext uri="{FF2B5EF4-FFF2-40B4-BE49-F238E27FC236}">
                <a16:creationId xmlns:a16="http://schemas.microsoft.com/office/drawing/2014/main" id="{276A392F-5061-4FD7-B3D1-E80D793195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9024A8-C3A2-49AE-B757-0AC2BAD99D47}"/>
              </a:ext>
            </a:extLst>
          </p:cNvPr>
          <p:cNvSpPr>
            <a:spLocks noGrp="1"/>
          </p:cNvSpPr>
          <p:nvPr>
            <p:ph type="sldNum" sz="quarter" idx="12"/>
          </p:nvPr>
        </p:nvSpPr>
        <p:spPr/>
        <p:txBody>
          <a:bodyPr/>
          <a:lstStyle/>
          <a:p>
            <a:fld id="{2F244D6A-8AEB-4330-8F7A-EB6A3CEFD288}" type="slidenum">
              <a:rPr lang="en-US" smtClean="0"/>
              <a:t>‹#›</a:t>
            </a:fld>
            <a:endParaRPr lang="en-US"/>
          </a:p>
        </p:txBody>
      </p:sp>
    </p:spTree>
    <p:extLst>
      <p:ext uri="{BB962C8B-B14F-4D97-AF65-F5344CB8AC3E}">
        <p14:creationId xmlns:p14="http://schemas.microsoft.com/office/powerpoint/2010/main" val="40939521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2E2AB-4582-4B1F-B19A-F5AE35085F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75915-2814-4CA5-99BA-07A6E82CCB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0402D7-02FC-428A-8195-0D1E92B34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79285E-6D68-4E98-87D2-14872175CFE3}"/>
              </a:ext>
            </a:extLst>
          </p:cNvPr>
          <p:cNvSpPr>
            <a:spLocks noGrp="1"/>
          </p:cNvSpPr>
          <p:nvPr>
            <p:ph type="dt" sz="half" idx="10"/>
          </p:nvPr>
        </p:nvSpPr>
        <p:spPr/>
        <p:txBody>
          <a:bodyPr/>
          <a:lstStyle/>
          <a:p>
            <a:fld id="{806AE307-6D99-40E4-A42A-4158809E5B55}" type="datetimeFigureOut">
              <a:rPr lang="en-US" smtClean="0"/>
              <a:t>9/26/2021</a:t>
            </a:fld>
            <a:endParaRPr lang="en-US"/>
          </a:p>
        </p:txBody>
      </p:sp>
      <p:sp>
        <p:nvSpPr>
          <p:cNvPr id="6" name="Footer Placeholder 5">
            <a:extLst>
              <a:ext uri="{FF2B5EF4-FFF2-40B4-BE49-F238E27FC236}">
                <a16:creationId xmlns:a16="http://schemas.microsoft.com/office/drawing/2014/main" id="{C28248BA-F3A6-47CE-8349-D67E65CA32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15B352-F979-4347-A948-1C85BD80E9CD}"/>
              </a:ext>
            </a:extLst>
          </p:cNvPr>
          <p:cNvSpPr>
            <a:spLocks noGrp="1"/>
          </p:cNvSpPr>
          <p:nvPr>
            <p:ph type="sldNum" sz="quarter" idx="12"/>
          </p:nvPr>
        </p:nvSpPr>
        <p:spPr/>
        <p:txBody>
          <a:bodyPr/>
          <a:lstStyle/>
          <a:p>
            <a:fld id="{2F244D6A-8AEB-4330-8F7A-EB6A3CEFD288}" type="slidenum">
              <a:rPr lang="en-US" smtClean="0"/>
              <a:t>‹#›</a:t>
            </a:fld>
            <a:endParaRPr lang="en-US"/>
          </a:p>
        </p:txBody>
      </p:sp>
    </p:spTree>
    <p:extLst>
      <p:ext uri="{BB962C8B-B14F-4D97-AF65-F5344CB8AC3E}">
        <p14:creationId xmlns:p14="http://schemas.microsoft.com/office/powerpoint/2010/main" val="31379152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7C3E7-AB20-4B76-B80C-9D5644AF93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F57A4B-BC9F-4631-8822-9CD122B7CE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171241-1578-49A9-B0F7-6180B4A650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68495A-C709-4DE5-AF00-33A4FEC43C5B}"/>
              </a:ext>
            </a:extLst>
          </p:cNvPr>
          <p:cNvSpPr>
            <a:spLocks noGrp="1"/>
          </p:cNvSpPr>
          <p:nvPr>
            <p:ph type="dt" sz="half" idx="10"/>
          </p:nvPr>
        </p:nvSpPr>
        <p:spPr/>
        <p:txBody>
          <a:bodyPr/>
          <a:lstStyle/>
          <a:p>
            <a:fld id="{806AE307-6D99-40E4-A42A-4158809E5B55}" type="datetimeFigureOut">
              <a:rPr lang="en-US" smtClean="0"/>
              <a:t>9/26/2021</a:t>
            </a:fld>
            <a:endParaRPr lang="en-US"/>
          </a:p>
        </p:txBody>
      </p:sp>
      <p:sp>
        <p:nvSpPr>
          <p:cNvPr id="6" name="Footer Placeholder 5">
            <a:extLst>
              <a:ext uri="{FF2B5EF4-FFF2-40B4-BE49-F238E27FC236}">
                <a16:creationId xmlns:a16="http://schemas.microsoft.com/office/drawing/2014/main" id="{4B2B56E3-8EDA-4C14-876B-70AFFFAA6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46B1BB-5B9C-4AB6-B1C2-B0F050829D8E}"/>
              </a:ext>
            </a:extLst>
          </p:cNvPr>
          <p:cNvSpPr>
            <a:spLocks noGrp="1"/>
          </p:cNvSpPr>
          <p:nvPr>
            <p:ph type="sldNum" sz="quarter" idx="12"/>
          </p:nvPr>
        </p:nvSpPr>
        <p:spPr/>
        <p:txBody>
          <a:bodyPr/>
          <a:lstStyle/>
          <a:p>
            <a:fld id="{2F244D6A-8AEB-4330-8F7A-EB6A3CEFD288}" type="slidenum">
              <a:rPr lang="en-US" smtClean="0"/>
              <a:t>‹#›</a:t>
            </a:fld>
            <a:endParaRPr lang="en-US"/>
          </a:p>
        </p:txBody>
      </p:sp>
    </p:spTree>
    <p:extLst>
      <p:ext uri="{BB962C8B-B14F-4D97-AF65-F5344CB8AC3E}">
        <p14:creationId xmlns:p14="http://schemas.microsoft.com/office/powerpoint/2010/main" val="32234257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13D00-E1EF-4F74-B551-E4F56AFC66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502D1C-C26E-43AD-96E2-B6182FEEA4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6B2F5A-0013-49BD-93B0-E385E3518CB7}"/>
              </a:ext>
            </a:extLst>
          </p:cNvPr>
          <p:cNvSpPr>
            <a:spLocks noGrp="1"/>
          </p:cNvSpPr>
          <p:nvPr>
            <p:ph type="dt" sz="half" idx="10"/>
          </p:nvPr>
        </p:nvSpPr>
        <p:spPr/>
        <p:txBody>
          <a:bodyPr/>
          <a:lstStyle/>
          <a:p>
            <a:fld id="{806AE307-6D99-40E4-A42A-4158809E5B55}" type="datetimeFigureOut">
              <a:rPr lang="en-US" smtClean="0"/>
              <a:t>9/26/2021</a:t>
            </a:fld>
            <a:endParaRPr lang="en-US"/>
          </a:p>
        </p:txBody>
      </p:sp>
      <p:sp>
        <p:nvSpPr>
          <p:cNvPr id="5" name="Footer Placeholder 4">
            <a:extLst>
              <a:ext uri="{FF2B5EF4-FFF2-40B4-BE49-F238E27FC236}">
                <a16:creationId xmlns:a16="http://schemas.microsoft.com/office/drawing/2014/main" id="{06D11310-9EB7-4985-9F31-3AD842E5D3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B83C9-8360-4217-9D66-587D9718E675}"/>
              </a:ext>
            </a:extLst>
          </p:cNvPr>
          <p:cNvSpPr>
            <a:spLocks noGrp="1"/>
          </p:cNvSpPr>
          <p:nvPr>
            <p:ph type="sldNum" sz="quarter" idx="12"/>
          </p:nvPr>
        </p:nvSpPr>
        <p:spPr/>
        <p:txBody>
          <a:bodyPr/>
          <a:lstStyle/>
          <a:p>
            <a:fld id="{2F244D6A-8AEB-4330-8F7A-EB6A3CEFD288}" type="slidenum">
              <a:rPr lang="en-US" smtClean="0"/>
              <a:t>‹#›</a:t>
            </a:fld>
            <a:endParaRPr lang="en-US"/>
          </a:p>
        </p:txBody>
      </p:sp>
    </p:spTree>
    <p:extLst>
      <p:ext uri="{BB962C8B-B14F-4D97-AF65-F5344CB8AC3E}">
        <p14:creationId xmlns:p14="http://schemas.microsoft.com/office/powerpoint/2010/main" val="36317254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18AB80-8067-4A64-A8A4-D0334F1D13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FEF054-FDC0-49E7-A2AC-8745581608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B6961B-B7D4-4C76-8DAC-9FF8C4DA6ECD}"/>
              </a:ext>
            </a:extLst>
          </p:cNvPr>
          <p:cNvSpPr>
            <a:spLocks noGrp="1"/>
          </p:cNvSpPr>
          <p:nvPr>
            <p:ph type="dt" sz="half" idx="10"/>
          </p:nvPr>
        </p:nvSpPr>
        <p:spPr/>
        <p:txBody>
          <a:bodyPr/>
          <a:lstStyle/>
          <a:p>
            <a:fld id="{806AE307-6D99-40E4-A42A-4158809E5B55}" type="datetimeFigureOut">
              <a:rPr lang="en-US" smtClean="0"/>
              <a:t>9/26/2021</a:t>
            </a:fld>
            <a:endParaRPr lang="en-US"/>
          </a:p>
        </p:txBody>
      </p:sp>
      <p:sp>
        <p:nvSpPr>
          <p:cNvPr id="5" name="Footer Placeholder 4">
            <a:extLst>
              <a:ext uri="{FF2B5EF4-FFF2-40B4-BE49-F238E27FC236}">
                <a16:creationId xmlns:a16="http://schemas.microsoft.com/office/drawing/2014/main" id="{289EB088-522B-4B2C-A243-370FE4708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3601E9-F455-435A-B82D-E6C345CF1797}"/>
              </a:ext>
            </a:extLst>
          </p:cNvPr>
          <p:cNvSpPr>
            <a:spLocks noGrp="1"/>
          </p:cNvSpPr>
          <p:nvPr>
            <p:ph type="sldNum" sz="quarter" idx="12"/>
          </p:nvPr>
        </p:nvSpPr>
        <p:spPr/>
        <p:txBody>
          <a:bodyPr/>
          <a:lstStyle/>
          <a:p>
            <a:fld id="{2F244D6A-8AEB-4330-8F7A-EB6A3CEFD288}" type="slidenum">
              <a:rPr lang="en-US" smtClean="0"/>
              <a:t>‹#›</a:t>
            </a:fld>
            <a:endParaRPr lang="en-US"/>
          </a:p>
        </p:txBody>
      </p:sp>
    </p:spTree>
    <p:extLst>
      <p:ext uri="{BB962C8B-B14F-4D97-AF65-F5344CB8AC3E}">
        <p14:creationId xmlns:p14="http://schemas.microsoft.com/office/powerpoint/2010/main" val="25818685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ontent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89A9DFE-3133-7942-95B7-6513D4376A4B}"/>
              </a:ext>
            </a:extLst>
          </p:cNvPr>
          <p:cNvPicPr>
            <a:picLocks noChangeAspect="1"/>
          </p:cNvPicPr>
          <p:nvPr/>
        </p:nvPicPr>
        <p:blipFill>
          <a:blip r:embed="rId2"/>
          <a:srcRect/>
          <a:stretch/>
        </p:blipFill>
        <p:spPr>
          <a:xfrm>
            <a:off x="0" y="0"/>
            <a:ext cx="12192000" cy="6858000"/>
          </a:xfrm>
          <a:prstGeom prst="rect">
            <a:avLst/>
          </a:prstGeom>
        </p:spPr>
      </p:pic>
      <p:sp>
        <p:nvSpPr>
          <p:cNvPr id="3" name="Text Placeholder 2"/>
          <p:cNvSpPr>
            <a:spLocks noGrp="1"/>
          </p:cNvSpPr>
          <p:nvPr>
            <p:ph type="body" idx="1"/>
          </p:nvPr>
        </p:nvSpPr>
        <p:spPr>
          <a:xfrm>
            <a:off x="839788" y="1494350"/>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318261"/>
            <a:ext cx="5157787" cy="3901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494350"/>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18262"/>
            <a:ext cx="5183188" cy="3901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BC4A2681-304B-C040-8A92-778EE1314D77}"/>
              </a:ext>
            </a:extLst>
          </p:cNvPr>
          <p:cNvSpPr>
            <a:spLocks noGrp="1"/>
          </p:cNvSpPr>
          <p:nvPr>
            <p:ph type="title" hasCustomPrompt="1"/>
          </p:nvPr>
        </p:nvSpPr>
        <p:spPr>
          <a:xfrm>
            <a:off x="839788" y="365126"/>
            <a:ext cx="10515600" cy="1031056"/>
          </a:xfrm>
          <a:prstGeom prst="rect">
            <a:avLst/>
          </a:prstGeom>
        </p:spPr>
        <p:txBody>
          <a:bodyPr anchor="b">
            <a:normAutofit/>
          </a:bodyPr>
          <a:lstStyle>
            <a:lvl1pPr>
              <a:defRPr sz="3600" b="1" i="0" baseline="0">
                <a:solidFill>
                  <a:schemeClr val="tx2"/>
                </a:solidFill>
                <a:latin typeface="Times" pitchFamily="2" charset="0"/>
              </a:defRPr>
            </a:lvl1pPr>
          </a:lstStyle>
          <a:p>
            <a:r>
              <a:rPr lang="en-US"/>
              <a:t>Insert slide header</a:t>
            </a:r>
          </a:p>
        </p:txBody>
      </p:sp>
      <p:pic>
        <p:nvPicPr>
          <p:cNvPr id="8" name="Picture 7">
            <a:extLst>
              <a:ext uri="{FF2B5EF4-FFF2-40B4-BE49-F238E27FC236}">
                <a16:creationId xmlns:a16="http://schemas.microsoft.com/office/drawing/2014/main" id="{B0ED5C22-D978-2E43-B7F1-CD2C36D963BB}"/>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1870098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A74408-A903-4097-9E50-E3C7D3FDA83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SV"/>
          </a:p>
        </p:txBody>
      </p:sp>
      <p:sp>
        <p:nvSpPr>
          <p:cNvPr id="3" name="Subtítulo 2">
            <a:extLst>
              <a:ext uri="{FF2B5EF4-FFF2-40B4-BE49-F238E27FC236}">
                <a16:creationId xmlns:a16="http://schemas.microsoft.com/office/drawing/2014/main" id="{45FC2592-EDD4-4E18-B250-E21AD8C09A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SV"/>
          </a:p>
        </p:txBody>
      </p:sp>
      <p:sp>
        <p:nvSpPr>
          <p:cNvPr id="4" name="Marcador de fecha 3">
            <a:extLst>
              <a:ext uri="{FF2B5EF4-FFF2-40B4-BE49-F238E27FC236}">
                <a16:creationId xmlns:a16="http://schemas.microsoft.com/office/drawing/2014/main" id="{E088796A-225F-44AB-A34C-E3EF5766844B}"/>
              </a:ext>
            </a:extLst>
          </p:cNvPr>
          <p:cNvSpPr>
            <a:spLocks noGrp="1"/>
          </p:cNvSpPr>
          <p:nvPr>
            <p:ph type="dt" sz="half" idx="10"/>
          </p:nvPr>
        </p:nvSpPr>
        <p:spPr/>
        <p:txBody>
          <a:bodyPr/>
          <a:lstStyle/>
          <a:p>
            <a:fld id="{89AE044D-C968-4538-B1FC-B91A22CA768C}" type="datetimeFigureOut">
              <a:rPr lang="es-SV" smtClean="0"/>
              <a:t>26/9/2021</a:t>
            </a:fld>
            <a:endParaRPr lang="es-SV"/>
          </a:p>
        </p:txBody>
      </p:sp>
      <p:sp>
        <p:nvSpPr>
          <p:cNvPr id="5" name="Marcador de pie de página 4">
            <a:extLst>
              <a:ext uri="{FF2B5EF4-FFF2-40B4-BE49-F238E27FC236}">
                <a16:creationId xmlns:a16="http://schemas.microsoft.com/office/drawing/2014/main" id="{636BB8E0-A223-4E7F-A7B2-11ED415BCA73}"/>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30A673F6-BD30-4DCB-A16F-2699137240CE}"/>
              </a:ext>
            </a:extLst>
          </p:cNvPr>
          <p:cNvSpPr>
            <a:spLocks noGrp="1"/>
          </p:cNvSpPr>
          <p:nvPr>
            <p:ph type="sldNum" sz="quarter" idx="12"/>
          </p:nvPr>
        </p:nvSpPr>
        <p:spPr/>
        <p:txBody>
          <a:bodyPr/>
          <a:lstStyle/>
          <a:p>
            <a:fld id="{EF2FF74A-D4DD-49EF-9B2D-2FD5FE294322}" type="slidenum">
              <a:rPr lang="es-SV" smtClean="0"/>
              <a:t>‹#›</a:t>
            </a:fld>
            <a:endParaRPr lang="es-SV"/>
          </a:p>
        </p:txBody>
      </p:sp>
    </p:spTree>
    <p:extLst>
      <p:ext uri="{BB962C8B-B14F-4D97-AF65-F5344CB8AC3E}">
        <p14:creationId xmlns:p14="http://schemas.microsoft.com/office/powerpoint/2010/main" val="1406756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40DFA7-5490-4921-95F6-AA63799F14D3}"/>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2F5C97D2-21DC-4515-AB2F-2553CF4C7E0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3392519C-0A0F-4CCD-BE3C-EF6CDD5DA70B}"/>
              </a:ext>
            </a:extLst>
          </p:cNvPr>
          <p:cNvSpPr>
            <a:spLocks noGrp="1"/>
          </p:cNvSpPr>
          <p:nvPr>
            <p:ph type="dt" sz="half" idx="10"/>
          </p:nvPr>
        </p:nvSpPr>
        <p:spPr/>
        <p:txBody>
          <a:bodyPr/>
          <a:lstStyle/>
          <a:p>
            <a:fld id="{89AE044D-C968-4538-B1FC-B91A22CA768C}" type="datetimeFigureOut">
              <a:rPr lang="es-SV" smtClean="0"/>
              <a:t>26/9/2021</a:t>
            </a:fld>
            <a:endParaRPr lang="es-SV"/>
          </a:p>
        </p:txBody>
      </p:sp>
      <p:sp>
        <p:nvSpPr>
          <p:cNvPr id="5" name="Marcador de pie de página 4">
            <a:extLst>
              <a:ext uri="{FF2B5EF4-FFF2-40B4-BE49-F238E27FC236}">
                <a16:creationId xmlns:a16="http://schemas.microsoft.com/office/drawing/2014/main" id="{1D1C1672-5519-4716-B3E4-55E8819417FA}"/>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EAC5AA61-7E93-4CD7-B23A-6D1251C0021A}"/>
              </a:ext>
            </a:extLst>
          </p:cNvPr>
          <p:cNvSpPr>
            <a:spLocks noGrp="1"/>
          </p:cNvSpPr>
          <p:nvPr>
            <p:ph type="sldNum" sz="quarter" idx="12"/>
          </p:nvPr>
        </p:nvSpPr>
        <p:spPr/>
        <p:txBody>
          <a:bodyPr/>
          <a:lstStyle/>
          <a:p>
            <a:fld id="{EF2FF74A-D4DD-49EF-9B2D-2FD5FE294322}" type="slidenum">
              <a:rPr lang="es-SV" smtClean="0"/>
              <a:t>‹#›</a:t>
            </a:fld>
            <a:endParaRPr lang="es-SV"/>
          </a:p>
        </p:txBody>
      </p:sp>
    </p:spTree>
    <p:extLst>
      <p:ext uri="{BB962C8B-B14F-4D97-AF65-F5344CB8AC3E}">
        <p14:creationId xmlns:p14="http://schemas.microsoft.com/office/powerpoint/2010/main" val="30402058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D52C3E-B0DB-4BBE-9D7E-D5807754180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0D9C75A7-0A59-4CB3-A032-C1173DB359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0D9626E-9847-4149-B450-6A152B80967E}"/>
              </a:ext>
            </a:extLst>
          </p:cNvPr>
          <p:cNvSpPr>
            <a:spLocks noGrp="1"/>
          </p:cNvSpPr>
          <p:nvPr>
            <p:ph type="dt" sz="half" idx="10"/>
          </p:nvPr>
        </p:nvSpPr>
        <p:spPr/>
        <p:txBody>
          <a:bodyPr/>
          <a:lstStyle/>
          <a:p>
            <a:fld id="{89AE044D-C968-4538-B1FC-B91A22CA768C}" type="datetimeFigureOut">
              <a:rPr lang="es-SV" smtClean="0"/>
              <a:t>26/9/2021</a:t>
            </a:fld>
            <a:endParaRPr lang="es-SV"/>
          </a:p>
        </p:txBody>
      </p:sp>
      <p:sp>
        <p:nvSpPr>
          <p:cNvPr id="5" name="Marcador de pie de página 4">
            <a:extLst>
              <a:ext uri="{FF2B5EF4-FFF2-40B4-BE49-F238E27FC236}">
                <a16:creationId xmlns:a16="http://schemas.microsoft.com/office/drawing/2014/main" id="{FFF98AC5-D776-4612-BB9C-B731B88F7480}"/>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7368159F-E098-4E78-80C8-E67A07470C44}"/>
              </a:ext>
            </a:extLst>
          </p:cNvPr>
          <p:cNvSpPr>
            <a:spLocks noGrp="1"/>
          </p:cNvSpPr>
          <p:nvPr>
            <p:ph type="sldNum" sz="quarter" idx="12"/>
          </p:nvPr>
        </p:nvSpPr>
        <p:spPr/>
        <p:txBody>
          <a:bodyPr/>
          <a:lstStyle/>
          <a:p>
            <a:fld id="{EF2FF74A-D4DD-49EF-9B2D-2FD5FE294322}" type="slidenum">
              <a:rPr lang="es-SV" smtClean="0"/>
              <a:t>‹#›</a:t>
            </a:fld>
            <a:endParaRPr lang="es-SV"/>
          </a:p>
        </p:txBody>
      </p:sp>
    </p:spTree>
    <p:extLst>
      <p:ext uri="{BB962C8B-B14F-4D97-AF65-F5344CB8AC3E}">
        <p14:creationId xmlns:p14="http://schemas.microsoft.com/office/powerpoint/2010/main" val="1907277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C0ECFF-CB8C-4D02-B6CD-97202D3BC8BB}" type="datetimeFigureOut">
              <a:rPr lang="en-US" smtClean="0">
                <a:solidFill>
                  <a:prstClr val="black">
                    <a:tint val="75000"/>
                  </a:prstClr>
                </a:solidFill>
              </a:rPr>
              <a:pPr/>
              <a:t>9/26/2021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82FA9FA-714C-4973-B7B6-889344B33E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60195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39722A-7F2E-4D26-A9C4-A38F148C9B7F}"/>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E52844C4-4197-4E42-A2CD-D21E0F0CB66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contenido 3">
            <a:extLst>
              <a:ext uri="{FF2B5EF4-FFF2-40B4-BE49-F238E27FC236}">
                <a16:creationId xmlns:a16="http://schemas.microsoft.com/office/drawing/2014/main" id="{A9CCA717-F53F-4BE5-8394-8977C2E4E35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fecha 4">
            <a:extLst>
              <a:ext uri="{FF2B5EF4-FFF2-40B4-BE49-F238E27FC236}">
                <a16:creationId xmlns:a16="http://schemas.microsoft.com/office/drawing/2014/main" id="{EBF038FA-069C-425B-83AB-3D320D7466F6}"/>
              </a:ext>
            </a:extLst>
          </p:cNvPr>
          <p:cNvSpPr>
            <a:spLocks noGrp="1"/>
          </p:cNvSpPr>
          <p:nvPr>
            <p:ph type="dt" sz="half" idx="10"/>
          </p:nvPr>
        </p:nvSpPr>
        <p:spPr/>
        <p:txBody>
          <a:bodyPr/>
          <a:lstStyle/>
          <a:p>
            <a:fld id="{89AE044D-C968-4538-B1FC-B91A22CA768C}" type="datetimeFigureOut">
              <a:rPr lang="es-SV" smtClean="0"/>
              <a:t>26/9/2021</a:t>
            </a:fld>
            <a:endParaRPr lang="es-SV"/>
          </a:p>
        </p:txBody>
      </p:sp>
      <p:sp>
        <p:nvSpPr>
          <p:cNvPr id="6" name="Marcador de pie de página 5">
            <a:extLst>
              <a:ext uri="{FF2B5EF4-FFF2-40B4-BE49-F238E27FC236}">
                <a16:creationId xmlns:a16="http://schemas.microsoft.com/office/drawing/2014/main" id="{21663599-9861-4013-86D6-9E18329824BC}"/>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0BBB99C6-59C6-499C-A767-33F7F5A53BDC}"/>
              </a:ext>
            </a:extLst>
          </p:cNvPr>
          <p:cNvSpPr>
            <a:spLocks noGrp="1"/>
          </p:cNvSpPr>
          <p:nvPr>
            <p:ph type="sldNum" sz="quarter" idx="12"/>
          </p:nvPr>
        </p:nvSpPr>
        <p:spPr/>
        <p:txBody>
          <a:bodyPr/>
          <a:lstStyle/>
          <a:p>
            <a:fld id="{EF2FF74A-D4DD-49EF-9B2D-2FD5FE294322}" type="slidenum">
              <a:rPr lang="es-SV" smtClean="0"/>
              <a:t>‹#›</a:t>
            </a:fld>
            <a:endParaRPr lang="es-SV"/>
          </a:p>
        </p:txBody>
      </p:sp>
    </p:spTree>
    <p:extLst>
      <p:ext uri="{BB962C8B-B14F-4D97-AF65-F5344CB8AC3E}">
        <p14:creationId xmlns:p14="http://schemas.microsoft.com/office/powerpoint/2010/main" val="24154522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4639D1-0E4F-40BA-B5FF-52D41C9B1FBE}"/>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08D99C71-FDA9-482A-B3B0-EE11BAD45B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8847FC8-A91F-4A66-A2EC-FACA929AB57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texto 4">
            <a:extLst>
              <a:ext uri="{FF2B5EF4-FFF2-40B4-BE49-F238E27FC236}">
                <a16:creationId xmlns:a16="http://schemas.microsoft.com/office/drawing/2014/main" id="{5D69F92A-DC32-4DF1-B8CB-C72ADDF3B7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716A818-2331-4AA5-B8DC-F721EF64F63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Marcador de fecha 6">
            <a:extLst>
              <a:ext uri="{FF2B5EF4-FFF2-40B4-BE49-F238E27FC236}">
                <a16:creationId xmlns:a16="http://schemas.microsoft.com/office/drawing/2014/main" id="{2E4CC671-6C91-43E0-8E36-9AAC6A988549}"/>
              </a:ext>
            </a:extLst>
          </p:cNvPr>
          <p:cNvSpPr>
            <a:spLocks noGrp="1"/>
          </p:cNvSpPr>
          <p:nvPr>
            <p:ph type="dt" sz="half" idx="10"/>
          </p:nvPr>
        </p:nvSpPr>
        <p:spPr/>
        <p:txBody>
          <a:bodyPr/>
          <a:lstStyle/>
          <a:p>
            <a:fld id="{89AE044D-C968-4538-B1FC-B91A22CA768C}" type="datetimeFigureOut">
              <a:rPr lang="es-SV" smtClean="0"/>
              <a:t>26/9/2021</a:t>
            </a:fld>
            <a:endParaRPr lang="es-SV"/>
          </a:p>
        </p:txBody>
      </p:sp>
      <p:sp>
        <p:nvSpPr>
          <p:cNvPr id="8" name="Marcador de pie de página 7">
            <a:extLst>
              <a:ext uri="{FF2B5EF4-FFF2-40B4-BE49-F238E27FC236}">
                <a16:creationId xmlns:a16="http://schemas.microsoft.com/office/drawing/2014/main" id="{C87058B3-6B83-450F-A480-832BCDF5E885}"/>
              </a:ext>
            </a:extLst>
          </p:cNvPr>
          <p:cNvSpPr>
            <a:spLocks noGrp="1"/>
          </p:cNvSpPr>
          <p:nvPr>
            <p:ph type="ftr" sz="quarter" idx="11"/>
          </p:nvPr>
        </p:nvSpPr>
        <p:spPr/>
        <p:txBody>
          <a:bodyPr/>
          <a:lstStyle/>
          <a:p>
            <a:endParaRPr lang="es-SV"/>
          </a:p>
        </p:txBody>
      </p:sp>
      <p:sp>
        <p:nvSpPr>
          <p:cNvPr id="9" name="Marcador de número de diapositiva 8">
            <a:extLst>
              <a:ext uri="{FF2B5EF4-FFF2-40B4-BE49-F238E27FC236}">
                <a16:creationId xmlns:a16="http://schemas.microsoft.com/office/drawing/2014/main" id="{21D73CAB-30D0-45F5-BF85-C6125A1AB60B}"/>
              </a:ext>
            </a:extLst>
          </p:cNvPr>
          <p:cNvSpPr>
            <a:spLocks noGrp="1"/>
          </p:cNvSpPr>
          <p:nvPr>
            <p:ph type="sldNum" sz="quarter" idx="12"/>
          </p:nvPr>
        </p:nvSpPr>
        <p:spPr/>
        <p:txBody>
          <a:bodyPr/>
          <a:lstStyle/>
          <a:p>
            <a:fld id="{EF2FF74A-D4DD-49EF-9B2D-2FD5FE294322}" type="slidenum">
              <a:rPr lang="es-SV" smtClean="0"/>
              <a:t>‹#›</a:t>
            </a:fld>
            <a:endParaRPr lang="es-SV"/>
          </a:p>
        </p:txBody>
      </p:sp>
    </p:spTree>
    <p:extLst>
      <p:ext uri="{BB962C8B-B14F-4D97-AF65-F5344CB8AC3E}">
        <p14:creationId xmlns:p14="http://schemas.microsoft.com/office/powerpoint/2010/main" val="24042504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A120E8-768E-4C87-8291-E601449CD4F2}"/>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fecha 2">
            <a:extLst>
              <a:ext uri="{FF2B5EF4-FFF2-40B4-BE49-F238E27FC236}">
                <a16:creationId xmlns:a16="http://schemas.microsoft.com/office/drawing/2014/main" id="{EF30ACB3-F336-4064-87FE-AD66E2E70234}"/>
              </a:ext>
            </a:extLst>
          </p:cNvPr>
          <p:cNvSpPr>
            <a:spLocks noGrp="1"/>
          </p:cNvSpPr>
          <p:nvPr>
            <p:ph type="dt" sz="half" idx="10"/>
          </p:nvPr>
        </p:nvSpPr>
        <p:spPr/>
        <p:txBody>
          <a:bodyPr/>
          <a:lstStyle/>
          <a:p>
            <a:fld id="{89AE044D-C968-4538-B1FC-B91A22CA768C}" type="datetimeFigureOut">
              <a:rPr lang="es-SV" smtClean="0"/>
              <a:t>26/9/2021</a:t>
            </a:fld>
            <a:endParaRPr lang="es-SV"/>
          </a:p>
        </p:txBody>
      </p:sp>
      <p:sp>
        <p:nvSpPr>
          <p:cNvPr id="4" name="Marcador de pie de página 3">
            <a:extLst>
              <a:ext uri="{FF2B5EF4-FFF2-40B4-BE49-F238E27FC236}">
                <a16:creationId xmlns:a16="http://schemas.microsoft.com/office/drawing/2014/main" id="{8F01F046-7401-491F-B690-C1432709C25E}"/>
              </a:ext>
            </a:extLst>
          </p:cNvPr>
          <p:cNvSpPr>
            <a:spLocks noGrp="1"/>
          </p:cNvSpPr>
          <p:nvPr>
            <p:ph type="ftr" sz="quarter" idx="11"/>
          </p:nvPr>
        </p:nvSpPr>
        <p:spPr/>
        <p:txBody>
          <a:bodyPr/>
          <a:lstStyle/>
          <a:p>
            <a:endParaRPr lang="es-SV"/>
          </a:p>
        </p:txBody>
      </p:sp>
      <p:sp>
        <p:nvSpPr>
          <p:cNvPr id="5" name="Marcador de número de diapositiva 4">
            <a:extLst>
              <a:ext uri="{FF2B5EF4-FFF2-40B4-BE49-F238E27FC236}">
                <a16:creationId xmlns:a16="http://schemas.microsoft.com/office/drawing/2014/main" id="{5B2EA953-6F93-4C85-BA27-BA5A10E46C17}"/>
              </a:ext>
            </a:extLst>
          </p:cNvPr>
          <p:cNvSpPr>
            <a:spLocks noGrp="1"/>
          </p:cNvSpPr>
          <p:nvPr>
            <p:ph type="sldNum" sz="quarter" idx="12"/>
          </p:nvPr>
        </p:nvSpPr>
        <p:spPr/>
        <p:txBody>
          <a:bodyPr/>
          <a:lstStyle/>
          <a:p>
            <a:fld id="{EF2FF74A-D4DD-49EF-9B2D-2FD5FE294322}" type="slidenum">
              <a:rPr lang="es-SV" smtClean="0"/>
              <a:t>‹#›</a:t>
            </a:fld>
            <a:endParaRPr lang="es-SV"/>
          </a:p>
        </p:txBody>
      </p:sp>
    </p:spTree>
    <p:extLst>
      <p:ext uri="{BB962C8B-B14F-4D97-AF65-F5344CB8AC3E}">
        <p14:creationId xmlns:p14="http://schemas.microsoft.com/office/powerpoint/2010/main" val="2232424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15438BC-B033-450B-AC2E-5C6A73E6B85E}"/>
              </a:ext>
            </a:extLst>
          </p:cNvPr>
          <p:cNvSpPr>
            <a:spLocks noGrp="1"/>
          </p:cNvSpPr>
          <p:nvPr>
            <p:ph type="dt" sz="half" idx="10"/>
          </p:nvPr>
        </p:nvSpPr>
        <p:spPr/>
        <p:txBody>
          <a:bodyPr/>
          <a:lstStyle/>
          <a:p>
            <a:fld id="{89AE044D-C968-4538-B1FC-B91A22CA768C}" type="datetimeFigureOut">
              <a:rPr lang="es-SV" smtClean="0"/>
              <a:t>26/9/2021</a:t>
            </a:fld>
            <a:endParaRPr lang="es-SV"/>
          </a:p>
        </p:txBody>
      </p:sp>
      <p:sp>
        <p:nvSpPr>
          <p:cNvPr id="3" name="Marcador de pie de página 2">
            <a:extLst>
              <a:ext uri="{FF2B5EF4-FFF2-40B4-BE49-F238E27FC236}">
                <a16:creationId xmlns:a16="http://schemas.microsoft.com/office/drawing/2014/main" id="{B2362842-15F0-4DAD-A5F5-1B5AD3CEFD9F}"/>
              </a:ext>
            </a:extLst>
          </p:cNvPr>
          <p:cNvSpPr>
            <a:spLocks noGrp="1"/>
          </p:cNvSpPr>
          <p:nvPr>
            <p:ph type="ftr" sz="quarter" idx="11"/>
          </p:nvPr>
        </p:nvSpPr>
        <p:spPr/>
        <p:txBody>
          <a:bodyPr/>
          <a:lstStyle/>
          <a:p>
            <a:endParaRPr lang="es-SV"/>
          </a:p>
        </p:txBody>
      </p:sp>
      <p:sp>
        <p:nvSpPr>
          <p:cNvPr id="4" name="Marcador de número de diapositiva 3">
            <a:extLst>
              <a:ext uri="{FF2B5EF4-FFF2-40B4-BE49-F238E27FC236}">
                <a16:creationId xmlns:a16="http://schemas.microsoft.com/office/drawing/2014/main" id="{C52C6B57-76B2-4F46-9DE4-FFBA3B8B7FE4}"/>
              </a:ext>
            </a:extLst>
          </p:cNvPr>
          <p:cNvSpPr>
            <a:spLocks noGrp="1"/>
          </p:cNvSpPr>
          <p:nvPr>
            <p:ph type="sldNum" sz="quarter" idx="12"/>
          </p:nvPr>
        </p:nvSpPr>
        <p:spPr/>
        <p:txBody>
          <a:bodyPr/>
          <a:lstStyle/>
          <a:p>
            <a:fld id="{EF2FF74A-D4DD-49EF-9B2D-2FD5FE294322}" type="slidenum">
              <a:rPr lang="es-SV" smtClean="0"/>
              <a:t>‹#›</a:t>
            </a:fld>
            <a:endParaRPr lang="es-SV"/>
          </a:p>
        </p:txBody>
      </p:sp>
    </p:spTree>
    <p:extLst>
      <p:ext uri="{BB962C8B-B14F-4D97-AF65-F5344CB8AC3E}">
        <p14:creationId xmlns:p14="http://schemas.microsoft.com/office/powerpoint/2010/main" val="20700660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EBAC5F-3BF3-43D1-B1F0-64BC5DAE805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B4F9682D-802C-4492-893C-66908D96BA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texto 3">
            <a:extLst>
              <a:ext uri="{FF2B5EF4-FFF2-40B4-BE49-F238E27FC236}">
                <a16:creationId xmlns:a16="http://schemas.microsoft.com/office/drawing/2014/main" id="{D190345E-3441-45C1-8861-9DCA80FD0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4B27631-1345-4AE7-AF8B-EB32361319EF}"/>
              </a:ext>
            </a:extLst>
          </p:cNvPr>
          <p:cNvSpPr>
            <a:spLocks noGrp="1"/>
          </p:cNvSpPr>
          <p:nvPr>
            <p:ph type="dt" sz="half" idx="10"/>
          </p:nvPr>
        </p:nvSpPr>
        <p:spPr/>
        <p:txBody>
          <a:bodyPr/>
          <a:lstStyle/>
          <a:p>
            <a:fld id="{89AE044D-C968-4538-B1FC-B91A22CA768C}" type="datetimeFigureOut">
              <a:rPr lang="es-SV" smtClean="0"/>
              <a:t>26/9/2021</a:t>
            </a:fld>
            <a:endParaRPr lang="es-SV"/>
          </a:p>
        </p:txBody>
      </p:sp>
      <p:sp>
        <p:nvSpPr>
          <p:cNvPr id="6" name="Marcador de pie de página 5">
            <a:extLst>
              <a:ext uri="{FF2B5EF4-FFF2-40B4-BE49-F238E27FC236}">
                <a16:creationId xmlns:a16="http://schemas.microsoft.com/office/drawing/2014/main" id="{2B7BE101-E6F2-4F1C-8948-B5B2B4651531}"/>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28F218CF-843B-4A71-9188-1ECC389B181A}"/>
              </a:ext>
            </a:extLst>
          </p:cNvPr>
          <p:cNvSpPr>
            <a:spLocks noGrp="1"/>
          </p:cNvSpPr>
          <p:nvPr>
            <p:ph type="sldNum" sz="quarter" idx="12"/>
          </p:nvPr>
        </p:nvSpPr>
        <p:spPr/>
        <p:txBody>
          <a:bodyPr/>
          <a:lstStyle/>
          <a:p>
            <a:fld id="{EF2FF74A-D4DD-49EF-9B2D-2FD5FE294322}" type="slidenum">
              <a:rPr lang="es-SV" smtClean="0"/>
              <a:t>‹#›</a:t>
            </a:fld>
            <a:endParaRPr lang="es-SV"/>
          </a:p>
        </p:txBody>
      </p:sp>
    </p:spTree>
    <p:extLst>
      <p:ext uri="{BB962C8B-B14F-4D97-AF65-F5344CB8AC3E}">
        <p14:creationId xmlns:p14="http://schemas.microsoft.com/office/powerpoint/2010/main" val="32855120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0A14FA-83F9-4B7B-A3E9-02EF5E60068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posición de imagen 2">
            <a:extLst>
              <a:ext uri="{FF2B5EF4-FFF2-40B4-BE49-F238E27FC236}">
                <a16:creationId xmlns:a16="http://schemas.microsoft.com/office/drawing/2014/main" id="{033B84E5-0032-4661-BDA8-BF04054E82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SV"/>
          </a:p>
        </p:txBody>
      </p:sp>
      <p:sp>
        <p:nvSpPr>
          <p:cNvPr id="4" name="Marcador de texto 3">
            <a:extLst>
              <a:ext uri="{FF2B5EF4-FFF2-40B4-BE49-F238E27FC236}">
                <a16:creationId xmlns:a16="http://schemas.microsoft.com/office/drawing/2014/main" id="{045A45DC-AA8B-4BD7-908B-E31B3C01E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31E6480-149E-466F-980C-140615ED9A1F}"/>
              </a:ext>
            </a:extLst>
          </p:cNvPr>
          <p:cNvSpPr>
            <a:spLocks noGrp="1"/>
          </p:cNvSpPr>
          <p:nvPr>
            <p:ph type="dt" sz="half" idx="10"/>
          </p:nvPr>
        </p:nvSpPr>
        <p:spPr/>
        <p:txBody>
          <a:bodyPr/>
          <a:lstStyle/>
          <a:p>
            <a:fld id="{89AE044D-C968-4538-B1FC-B91A22CA768C}" type="datetimeFigureOut">
              <a:rPr lang="es-SV" smtClean="0"/>
              <a:t>26/9/2021</a:t>
            </a:fld>
            <a:endParaRPr lang="es-SV"/>
          </a:p>
        </p:txBody>
      </p:sp>
      <p:sp>
        <p:nvSpPr>
          <p:cNvPr id="6" name="Marcador de pie de página 5">
            <a:extLst>
              <a:ext uri="{FF2B5EF4-FFF2-40B4-BE49-F238E27FC236}">
                <a16:creationId xmlns:a16="http://schemas.microsoft.com/office/drawing/2014/main" id="{3E2361A5-CC00-4445-8BB5-26D9CB84FB33}"/>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6D3F4BF2-C41E-446D-A2D7-FE1F74BD59F4}"/>
              </a:ext>
            </a:extLst>
          </p:cNvPr>
          <p:cNvSpPr>
            <a:spLocks noGrp="1"/>
          </p:cNvSpPr>
          <p:nvPr>
            <p:ph type="sldNum" sz="quarter" idx="12"/>
          </p:nvPr>
        </p:nvSpPr>
        <p:spPr/>
        <p:txBody>
          <a:bodyPr/>
          <a:lstStyle/>
          <a:p>
            <a:fld id="{EF2FF74A-D4DD-49EF-9B2D-2FD5FE294322}" type="slidenum">
              <a:rPr lang="es-SV" smtClean="0"/>
              <a:t>‹#›</a:t>
            </a:fld>
            <a:endParaRPr lang="es-SV"/>
          </a:p>
        </p:txBody>
      </p:sp>
    </p:spTree>
    <p:extLst>
      <p:ext uri="{BB962C8B-B14F-4D97-AF65-F5344CB8AC3E}">
        <p14:creationId xmlns:p14="http://schemas.microsoft.com/office/powerpoint/2010/main" val="34833998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621C7-3268-4B58-BDD0-16EC86459DFA}"/>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DA9D2CC8-8DBF-4BD1-B65A-CA8B60CBDF0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96AE7438-22CF-4575-92AD-282683D173B9}"/>
              </a:ext>
            </a:extLst>
          </p:cNvPr>
          <p:cNvSpPr>
            <a:spLocks noGrp="1"/>
          </p:cNvSpPr>
          <p:nvPr>
            <p:ph type="dt" sz="half" idx="10"/>
          </p:nvPr>
        </p:nvSpPr>
        <p:spPr/>
        <p:txBody>
          <a:bodyPr/>
          <a:lstStyle/>
          <a:p>
            <a:fld id="{89AE044D-C968-4538-B1FC-B91A22CA768C}" type="datetimeFigureOut">
              <a:rPr lang="es-SV" smtClean="0"/>
              <a:t>26/9/2021</a:t>
            </a:fld>
            <a:endParaRPr lang="es-SV"/>
          </a:p>
        </p:txBody>
      </p:sp>
      <p:sp>
        <p:nvSpPr>
          <p:cNvPr id="5" name="Marcador de pie de página 4">
            <a:extLst>
              <a:ext uri="{FF2B5EF4-FFF2-40B4-BE49-F238E27FC236}">
                <a16:creationId xmlns:a16="http://schemas.microsoft.com/office/drawing/2014/main" id="{A828904F-5B85-421D-8601-FAC92BC6FAC5}"/>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FD2AF341-ACFF-482B-8EF8-07AE81F2A43E}"/>
              </a:ext>
            </a:extLst>
          </p:cNvPr>
          <p:cNvSpPr>
            <a:spLocks noGrp="1"/>
          </p:cNvSpPr>
          <p:nvPr>
            <p:ph type="sldNum" sz="quarter" idx="12"/>
          </p:nvPr>
        </p:nvSpPr>
        <p:spPr/>
        <p:txBody>
          <a:bodyPr/>
          <a:lstStyle/>
          <a:p>
            <a:fld id="{EF2FF74A-D4DD-49EF-9B2D-2FD5FE294322}" type="slidenum">
              <a:rPr lang="es-SV" smtClean="0"/>
              <a:t>‹#›</a:t>
            </a:fld>
            <a:endParaRPr lang="es-SV"/>
          </a:p>
        </p:txBody>
      </p:sp>
    </p:spTree>
    <p:extLst>
      <p:ext uri="{BB962C8B-B14F-4D97-AF65-F5344CB8AC3E}">
        <p14:creationId xmlns:p14="http://schemas.microsoft.com/office/powerpoint/2010/main" val="4800520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ABB89E9-56D8-46BD-B7FB-540135523B0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306CAC85-397C-4AED-8FC5-5873BE2B806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A9552757-7914-4ED0-9F97-F1DE58BB9374}"/>
              </a:ext>
            </a:extLst>
          </p:cNvPr>
          <p:cNvSpPr>
            <a:spLocks noGrp="1"/>
          </p:cNvSpPr>
          <p:nvPr>
            <p:ph type="dt" sz="half" idx="10"/>
          </p:nvPr>
        </p:nvSpPr>
        <p:spPr/>
        <p:txBody>
          <a:bodyPr/>
          <a:lstStyle/>
          <a:p>
            <a:fld id="{89AE044D-C968-4538-B1FC-B91A22CA768C}" type="datetimeFigureOut">
              <a:rPr lang="es-SV" smtClean="0"/>
              <a:t>26/9/2021</a:t>
            </a:fld>
            <a:endParaRPr lang="es-SV"/>
          </a:p>
        </p:txBody>
      </p:sp>
      <p:sp>
        <p:nvSpPr>
          <p:cNvPr id="5" name="Marcador de pie de página 4">
            <a:extLst>
              <a:ext uri="{FF2B5EF4-FFF2-40B4-BE49-F238E27FC236}">
                <a16:creationId xmlns:a16="http://schemas.microsoft.com/office/drawing/2014/main" id="{09B600B1-58EF-460D-B6F4-98E9F92FFE00}"/>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5A161EBE-F5C1-4CB7-9EF5-42ADBDF2BDE5}"/>
              </a:ext>
            </a:extLst>
          </p:cNvPr>
          <p:cNvSpPr>
            <a:spLocks noGrp="1"/>
          </p:cNvSpPr>
          <p:nvPr>
            <p:ph type="sldNum" sz="quarter" idx="12"/>
          </p:nvPr>
        </p:nvSpPr>
        <p:spPr/>
        <p:txBody>
          <a:bodyPr/>
          <a:lstStyle/>
          <a:p>
            <a:fld id="{EF2FF74A-D4DD-49EF-9B2D-2FD5FE294322}" type="slidenum">
              <a:rPr lang="es-SV" smtClean="0"/>
              <a:t>‹#›</a:t>
            </a:fld>
            <a:endParaRPr lang="es-SV"/>
          </a:p>
        </p:txBody>
      </p:sp>
    </p:spTree>
    <p:extLst>
      <p:ext uri="{BB962C8B-B14F-4D97-AF65-F5344CB8AC3E}">
        <p14:creationId xmlns:p14="http://schemas.microsoft.com/office/powerpoint/2010/main" val="235150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C0ECFF-CB8C-4D02-B6CD-97202D3BC8BB}" type="datetimeFigureOut">
              <a:rPr lang="en-US" smtClean="0">
                <a:solidFill>
                  <a:prstClr val="black">
                    <a:tint val="75000"/>
                  </a:prstClr>
                </a:solidFill>
              </a:rPr>
              <a:pPr/>
              <a:t>9/26/2021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82FA9FA-714C-4973-B7B6-889344B33E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4650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C0ECFF-CB8C-4D02-B6CD-97202D3BC8BB}" type="datetimeFigureOut">
              <a:rPr lang="en-US" smtClean="0">
                <a:solidFill>
                  <a:prstClr val="black">
                    <a:tint val="75000"/>
                  </a:prstClr>
                </a:solidFill>
              </a:rPr>
              <a:pPr/>
              <a:t>9/26/2021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82FA9FA-714C-4973-B7B6-889344B33E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5640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C0ECFF-CB8C-4D02-B6CD-97202D3BC8BB}" type="datetimeFigureOut">
              <a:rPr lang="en-US" smtClean="0">
                <a:solidFill>
                  <a:prstClr val="black">
                    <a:tint val="75000"/>
                  </a:prstClr>
                </a:solidFill>
              </a:rPr>
              <a:pPr/>
              <a:t>9/26/2021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82FA9FA-714C-4973-B7B6-889344B33E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88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C0ECFF-CB8C-4D02-B6CD-97202D3BC8BB}" type="datetimeFigureOut">
              <a:rPr lang="en-US" smtClean="0">
                <a:solidFill>
                  <a:prstClr val="black">
                    <a:tint val="75000"/>
                  </a:prstClr>
                </a:solidFill>
              </a:rPr>
              <a:pPr/>
              <a:t>9/26/2021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82FA9FA-714C-4973-B7B6-889344B33E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351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C0ECFF-CB8C-4D02-B6CD-97202D3BC8BB}"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2FA9FA-714C-4973-B7B6-889344B33E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4212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4D97B8-358A-4644-8C25-86DBECCC2D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43AD35-E32C-4740-8191-05431C12C8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C2075-2464-4738-8209-37809504EB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6AE307-6D99-40E4-A42A-4158809E5B55}" type="datetimeFigureOut">
              <a:rPr lang="en-US" smtClean="0"/>
              <a:t>9/26/2021</a:t>
            </a:fld>
            <a:endParaRPr lang="en-US"/>
          </a:p>
        </p:txBody>
      </p:sp>
      <p:sp>
        <p:nvSpPr>
          <p:cNvPr id="5" name="Footer Placeholder 4">
            <a:extLst>
              <a:ext uri="{FF2B5EF4-FFF2-40B4-BE49-F238E27FC236}">
                <a16:creationId xmlns:a16="http://schemas.microsoft.com/office/drawing/2014/main" id="{7295966B-E3E5-4F06-B6D2-527E4B533D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3059D1-2599-4309-9909-3D6985EE2C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44D6A-8AEB-4330-8F7A-EB6A3CEFD288}" type="slidenum">
              <a:rPr lang="en-US" smtClean="0"/>
              <a:t>‹#›</a:t>
            </a:fld>
            <a:endParaRPr lang="en-US"/>
          </a:p>
        </p:txBody>
      </p:sp>
    </p:spTree>
    <p:extLst>
      <p:ext uri="{BB962C8B-B14F-4D97-AF65-F5344CB8AC3E}">
        <p14:creationId xmlns:p14="http://schemas.microsoft.com/office/powerpoint/2010/main" val="91367849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15C68A1B-2C6C-5549-8A8C-8FE7450F7563}"/>
              </a:ext>
            </a:extLst>
          </p:cNvPr>
          <p:cNvSpPr txBox="1">
            <a:spLocks/>
          </p:cNvSpPr>
          <p:nvPr/>
        </p:nvSpPr>
        <p:spPr>
          <a:xfrm>
            <a:off x="11369548" y="6290433"/>
            <a:ext cx="79395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 </a:t>
            </a:r>
            <a:r>
              <a:rPr lang="en-US" sz="1500" b="0" i="1">
                <a:solidFill>
                  <a:schemeClr val="accent2"/>
                </a:solidFill>
              </a:rPr>
              <a:t>/</a:t>
            </a:r>
            <a:r>
              <a:rPr lang="en-US">
                <a:solidFill>
                  <a:schemeClr val="tx1"/>
                </a:solidFill>
              </a:rPr>
              <a:t> </a:t>
            </a:r>
            <a:fld id="{67670A0D-E481-4943-8BB9-3DE314317743}" type="slidenum">
              <a:rPr lang="en-US" sz="1200" smtClean="0">
                <a:solidFill>
                  <a:schemeClr val="tx1"/>
                </a:solidFill>
              </a:rPr>
              <a:pPr algn="l"/>
              <a:t>‹#›</a:t>
            </a:fld>
            <a:endParaRPr lang="en-US" sz="1200">
              <a:solidFill>
                <a:schemeClr val="tx1"/>
              </a:solidFill>
            </a:endParaRPr>
          </a:p>
        </p:txBody>
      </p:sp>
      <p:pic>
        <p:nvPicPr>
          <p:cNvPr id="4" name="Picture 3">
            <a:extLst>
              <a:ext uri="{FF2B5EF4-FFF2-40B4-BE49-F238E27FC236}">
                <a16:creationId xmlns:a16="http://schemas.microsoft.com/office/drawing/2014/main" id="{62514DF7-2822-D940-BBE1-55C2C4A688F1}"/>
              </a:ext>
            </a:extLst>
          </p:cNvPr>
          <p:cNvPicPr>
            <a:picLocks noChangeAspect="1"/>
          </p:cNvPicPr>
          <p:nvPr/>
        </p:nvPicPr>
        <p:blipFill>
          <a:blip r:embed="rId13"/>
          <a:stretch>
            <a:fillRect/>
          </a:stretch>
        </p:blipFill>
        <p:spPr>
          <a:xfrm>
            <a:off x="11094306" y="6359525"/>
            <a:ext cx="347302" cy="191502"/>
          </a:xfrm>
          <a:prstGeom prst="rect">
            <a:avLst/>
          </a:prstGeom>
        </p:spPr>
      </p:pic>
      <p:sp>
        <p:nvSpPr>
          <p:cNvPr id="5" name="Slide Number Placeholder 4">
            <a:extLst>
              <a:ext uri="{FF2B5EF4-FFF2-40B4-BE49-F238E27FC236}">
                <a16:creationId xmlns:a16="http://schemas.microsoft.com/office/drawing/2014/main" id="{DC02902E-F8C6-DF41-BB87-50D54410EC2D}"/>
              </a:ext>
            </a:extLst>
          </p:cNvPr>
          <p:cNvSpPr txBox="1">
            <a:spLocks/>
          </p:cNvSpPr>
          <p:nvPr userDrawn="1"/>
        </p:nvSpPr>
        <p:spPr>
          <a:xfrm>
            <a:off x="11369548" y="6290433"/>
            <a:ext cx="79395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 </a:t>
            </a:r>
            <a:r>
              <a:rPr lang="en-US" sz="1500" b="0" i="1">
                <a:solidFill>
                  <a:schemeClr val="accent2"/>
                </a:solidFill>
              </a:rPr>
              <a:t>/</a:t>
            </a:r>
            <a:r>
              <a:rPr lang="en-US">
                <a:solidFill>
                  <a:schemeClr val="tx1"/>
                </a:solidFill>
              </a:rPr>
              <a:t> </a:t>
            </a:r>
            <a:fld id="{67670A0D-E481-4943-8BB9-3DE314317743}" type="slidenum">
              <a:rPr lang="en-US" sz="1200" smtClean="0">
                <a:solidFill>
                  <a:schemeClr val="tx1"/>
                </a:solidFill>
              </a:rPr>
              <a:pPr algn="l"/>
              <a:t>‹#›</a:t>
            </a:fld>
            <a:endParaRPr lang="en-US" sz="1200">
              <a:solidFill>
                <a:schemeClr val="tx1"/>
              </a:solidFill>
            </a:endParaRPr>
          </a:p>
        </p:txBody>
      </p:sp>
      <p:pic>
        <p:nvPicPr>
          <p:cNvPr id="6" name="Picture 5">
            <a:extLst>
              <a:ext uri="{FF2B5EF4-FFF2-40B4-BE49-F238E27FC236}">
                <a16:creationId xmlns:a16="http://schemas.microsoft.com/office/drawing/2014/main" id="{8D0B1961-9A24-0748-AF7D-20C006DBFF6C}"/>
              </a:ext>
            </a:extLst>
          </p:cNvPr>
          <p:cNvPicPr>
            <a:picLocks noChangeAspect="1"/>
          </p:cNvPicPr>
          <p:nvPr userDrawn="1"/>
        </p:nvPicPr>
        <p:blipFill>
          <a:blip r:embed="rId13"/>
          <a:stretch>
            <a:fillRect/>
          </a:stretch>
        </p:blipFill>
        <p:spPr>
          <a:xfrm>
            <a:off x="11094306" y="6359525"/>
            <a:ext cx="347302" cy="191502"/>
          </a:xfrm>
          <a:prstGeom prst="rect">
            <a:avLst/>
          </a:prstGeom>
        </p:spPr>
      </p:pic>
    </p:spTree>
    <p:extLst>
      <p:ext uri="{BB962C8B-B14F-4D97-AF65-F5344CB8AC3E}">
        <p14:creationId xmlns:p14="http://schemas.microsoft.com/office/powerpoint/2010/main" val="217812507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5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4D97B8-358A-4644-8C25-86DBECCC2D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43AD35-E32C-4740-8191-05431C12C8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C2075-2464-4738-8209-37809504EB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6AE307-6D99-40E4-A42A-4158809E5B55}" type="datetimeFigureOut">
              <a:rPr lang="en-US" smtClean="0"/>
              <a:t>9/26/2021</a:t>
            </a:fld>
            <a:endParaRPr lang="en-US"/>
          </a:p>
        </p:txBody>
      </p:sp>
      <p:sp>
        <p:nvSpPr>
          <p:cNvPr id="5" name="Footer Placeholder 4">
            <a:extLst>
              <a:ext uri="{FF2B5EF4-FFF2-40B4-BE49-F238E27FC236}">
                <a16:creationId xmlns:a16="http://schemas.microsoft.com/office/drawing/2014/main" id="{7295966B-E3E5-4F06-B6D2-527E4B533D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3059D1-2599-4309-9909-3D6985EE2C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44D6A-8AEB-4330-8F7A-EB6A3CEFD288}" type="slidenum">
              <a:rPr lang="en-US" smtClean="0"/>
              <a:t>‹#›</a:t>
            </a:fld>
            <a:endParaRPr lang="en-US"/>
          </a:p>
        </p:txBody>
      </p:sp>
    </p:spTree>
    <p:extLst>
      <p:ext uri="{BB962C8B-B14F-4D97-AF65-F5344CB8AC3E}">
        <p14:creationId xmlns:p14="http://schemas.microsoft.com/office/powerpoint/2010/main" val="227679445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F7890B2-47D6-4D89-959F-D53F3D3E57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94547FFB-B7B9-483A-9D5B-550D0ADFD7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73698637-F84A-4640-98C5-08767A68CE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AE044D-C968-4538-B1FC-B91A22CA768C}" type="datetimeFigureOut">
              <a:rPr lang="es-SV" smtClean="0"/>
              <a:t>26/9/2021</a:t>
            </a:fld>
            <a:endParaRPr lang="es-SV"/>
          </a:p>
        </p:txBody>
      </p:sp>
      <p:sp>
        <p:nvSpPr>
          <p:cNvPr id="5" name="Marcador de pie de página 4">
            <a:extLst>
              <a:ext uri="{FF2B5EF4-FFF2-40B4-BE49-F238E27FC236}">
                <a16:creationId xmlns:a16="http://schemas.microsoft.com/office/drawing/2014/main" id="{E6F75C0A-E5A3-4F33-BEB6-A8782A660F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SV"/>
          </a:p>
        </p:txBody>
      </p:sp>
      <p:sp>
        <p:nvSpPr>
          <p:cNvPr id="6" name="Marcador de número de diapositiva 5">
            <a:extLst>
              <a:ext uri="{FF2B5EF4-FFF2-40B4-BE49-F238E27FC236}">
                <a16:creationId xmlns:a16="http://schemas.microsoft.com/office/drawing/2014/main" id="{9B5238A9-4E57-44E3-9A7A-C511D66C50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2FF74A-D4DD-49EF-9B2D-2FD5FE294322}" type="slidenum">
              <a:rPr lang="es-SV" smtClean="0"/>
              <a:t>‹#›</a:t>
            </a:fld>
            <a:endParaRPr lang="es-SV"/>
          </a:p>
        </p:txBody>
      </p:sp>
    </p:spTree>
    <p:extLst>
      <p:ext uri="{BB962C8B-B14F-4D97-AF65-F5344CB8AC3E}">
        <p14:creationId xmlns:p14="http://schemas.microsoft.com/office/powerpoint/2010/main" val="31924539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4.xml"/><Relationship Id="rId5" Type="http://schemas.openxmlformats.org/officeDocument/2006/relationships/image" Target="../media/image13.pn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hyperlink" Target="https://asa.crs.org/" TargetMode="External"/><Relationship Id="rId2" Type="http://schemas.openxmlformats.org/officeDocument/2006/relationships/image" Target="../media/image35.png"/><Relationship Id="rId1" Type="http://schemas.openxmlformats.org/officeDocument/2006/relationships/slideLayout" Target="../slideLayouts/slideLayout23.xml"/><Relationship Id="rId4" Type="http://schemas.openxmlformats.org/officeDocument/2006/relationships/hyperlink" Target="https://asa.crs.org/asa-en-accion/cosecha-azu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zure.com.sv/" TargetMode="External"/><Relationship Id="rId1" Type="http://schemas.openxmlformats.org/officeDocument/2006/relationships/slideLayout" Target="../slideLayouts/slideLayout23.xml"/><Relationship Id="rId5" Type="http://schemas.openxmlformats.org/officeDocument/2006/relationships/image" Target="../media/image21.sv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8.jpeg"/><Relationship Id="rId1" Type="http://schemas.openxmlformats.org/officeDocument/2006/relationships/slideLayout" Target="../slideLayouts/slideLayout23.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jpg"/><Relationship Id="rId2" Type="http://schemas.openxmlformats.org/officeDocument/2006/relationships/image" Target="../media/image39.jpeg"/><Relationship Id="rId1" Type="http://schemas.openxmlformats.org/officeDocument/2006/relationships/slideLayout" Target="../slideLayouts/slideLayout46.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image" Target="../media/image17.jpeg"/><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5.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46.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6" Type="http://schemas.openxmlformats.org/officeDocument/2006/relationships/customXml" Target="../ink/ink10.xml"/><Relationship Id="rId21" Type="http://schemas.openxmlformats.org/officeDocument/2006/relationships/image" Target="../media/image31.png"/><Relationship Id="rId42" Type="http://schemas.openxmlformats.org/officeDocument/2006/relationships/customXml" Target="../ink/ink24.xml"/><Relationship Id="rId47" Type="http://schemas.openxmlformats.org/officeDocument/2006/relationships/customXml" Target="../ink/ink29.xml"/><Relationship Id="rId63" Type="http://schemas.openxmlformats.org/officeDocument/2006/relationships/customXml" Target="../ink/ink45.xml"/><Relationship Id="rId68" Type="http://schemas.openxmlformats.org/officeDocument/2006/relationships/customXml" Target="../ink/ink50.xml"/><Relationship Id="rId7" Type="http://schemas.openxmlformats.org/officeDocument/2006/relationships/image" Target="../media/image26.png"/><Relationship Id="rId2" Type="http://schemas.openxmlformats.org/officeDocument/2006/relationships/customXml" Target="../ink/ink1.xml"/><Relationship Id="rId16" Type="http://schemas.openxmlformats.org/officeDocument/2006/relationships/customXml" Target="../ink/ink5.xml"/><Relationship Id="rId29" Type="http://schemas.openxmlformats.org/officeDocument/2006/relationships/image" Target="../media/image33.png"/><Relationship Id="rId11" Type="http://schemas.openxmlformats.org/officeDocument/2006/relationships/image" Target="../media/image28.png"/><Relationship Id="rId24" Type="http://schemas.openxmlformats.org/officeDocument/2006/relationships/customXml" Target="../ink/ink8.xml"/><Relationship Id="rId32" Type="http://schemas.openxmlformats.org/officeDocument/2006/relationships/customXml" Target="../ink/ink14.xml"/><Relationship Id="rId37" Type="http://schemas.openxmlformats.org/officeDocument/2006/relationships/customXml" Target="../ink/ink19.xml"/><Relationship Id="rId40" Type="http://schemas.openxmlformats.org/officeDocument/2006/relationships/customXml" Target="../ink/ink22.xml"/><Relationship Id="rId45" Type="http://schemas.openxmlformats.org/officeDocument/2006/relationships/customXml" Target="../ink/ink27.xml"/><Relationship Id="rId53" Type="http://schemas.openxmlformats.org/officeDocument/2006/relationships/customXml" Target="../ink/ink35.xml"/><Relationship Id="rId58" Type="http://schemas.openxmlformats.org/officeDocument/2006/relationships/customXml" Target="../ink/ink40.xml"/><Relationship Id="rId66" Type="http://schemas.openxmlformats.org/officeDocument/2006/relationships/customXml" Target="../ink/ink48.xml"/><Relationship Id="rId5" Type="http://schemas.openxmlformats.org/officeDocument/2006/relationships/image" Target="../media/image25.png"/><Relationship Id="rId61" Type="http://schemas.openxmlformats.org/officeDocument/2006/relationships/customXml" Target="../ink/ink43.xml"/><Relationship Id="rId19" Type="http://schemas.openxmlformats.org/officeDocument/2006/relationships/image" Target="../media/image30.png"/><Relationship Id="rId14" Type="http://schemas.openxmlformats.org/officeDocument/2006/relationships/customXml" Target="../ink/ink4.xml"/><Relationship Id="rId22" Type="http://schemas.microsoft.com/office/2007/relationships/hdphoto" Target="../media/hdphoto8.wdp"/><Relationship Id="rId27" Type="http://schemas.openxmlformats.org/officeDocument/2006/relationships/customXml" Target="../ink/ink11.xml"/><Relationship Id="rId30" Type="http://schemas.microsoft.com/office/2007/relationships/hdphoto" Target="../media/hdphoto9.wdp"/><Relationship Id="rId35" Type="http://schemas.openxmlformats.org/officeDocument/2006/relationships/customXml" Target="../ink/ink17.xml"/><Relationship Id="rId43" Type="http://schemas.openxmlformats.org/officeDocument/2006/relationships/customXml" Target="../ink/ink25.xml"/><Relationship Id="rId48" Type="http://schemas.openxmlformats.org/officeDocument/2006/relationships/customXml" Target="../ink/ink30.xml"/><Relationship Id="rId56" Type="http://schemas.openxmlformats.org/officeDocument/2006/relationships/customXml" Target="../ink/ink38.xml"/><Relationship Id="rId64" Type="http://schemas.openxmlformats.org/officeDocument/2006/relationships/customXml" Target="../ink/ink46.xml"/><Relationship Id="rId69" Type="http://schemas.openxmlformats.org/officeDocument/2006/relationships/customXml" Target="../ink/ink51.xml"/><Relationship Id="rId8" Type="http://schemas.microsoft.com/office/2007/relationships/hdphoto" Target="../media/hdphoto4.wdp"/><Relationship Id="rId51" Type="http://schemas.openxmlformats.org/officeDocument/2006/relationships/customXml" Target="../ink/ink33.xml"/><Relationship Id="rId3" Type="http://schemas.openxmlformats.org/officeDocument/2006/relationships/image" Target="../media/image240.png"/><Relationship Id="rId12" Type="http://schemas.microsoft.com/office/2007/relationships/hdphoto" Target="../media/hdphoto6.wdp"/><Relationship Id="rId17" Type="http://schemas.openxmlformats.org/officeDocument/2006/relationships/customXml" Target="../ink/ink6.xml"/><Relationship Id="rId25" Type="http://schemas.openxmlformats.org/officeDocument/2006/relationships/customXml" Target="../ink/ink9.xml"/><Relationship Id="rId33" Type="http://schemas.openxmlformats.org/officeDocument/2006/relationships/customXml" Target="../ink/ink15.xml"/><Relationship Id="rId38" Type="http://schemas.openxmlformats.org/officeDocument/2006/relationships/customXml" Target="../ink/ink20.xml"/><Relationship Id="rId46" Type="http://schemas.openxmlformats.org/officeDocument/2006/relationships/customXml" Target="../ink/ink28.xml"/><Relationship Id="rId59" Type="http://schemas.openxmlformats.org/officeDocument/2006/relationships/customXml" Target="../ink/ink41.xml"/><Relationship Id="rId67" Type="http://schemas.openxmlformats.org/officeDocument/2006/relationships/customXml" Target="../ink/ink49.xml"/><Relationship Id="rId20" Type="http://schemas.microsoft.com/office/2007/relationships/hdphoto" Target="../media/hdphoto7.wdp"/><Relationship Id="rId41" Type="http://schemas.openxmlformats.org/officeDocument/2006/relationships/customXml" Target="../ink/ink23.xml"/><Relationship Id="rId54" Type="http://schemas.openxmlformats.org/officeDocument/2006/relationships/customXml" Target="../ink/ink36.xml"/><Relationship Id="rId62" Type="http://schemas.openxmlformats.org/officeDocument/2006/relationships/customXml" Target="../ink/ink44.xml"/><Relationship Id="rId70" Type="http://schemas.openxmlformats.org/officeDocument/2006/relationships/customXml" Target="../ink/ink52.xml"/><Relationship Id="rId1" Type="http://schemas.openxmlformats.org/officeDocument/2006/relationships/slideLayout" Target="../slideLayouts/slideLayout23.xml"/><Relationship Id="rId6" Type="http://schemas.microsoft.com/office/2007/relationships/hdphoto" Target="../media/hdphoto3.wdp"/><Relationship Id="rId15" Type="http://schemas.openxmlformats.org/officeDocument/2006/relationships/image" Target="../media/image29.png"/><Relationship Id="rId23" Type="http://schemas.openxmlformats.org/officeDocument/2006/relationships/image" Target="../media/image32.png"/><Relationship Id="rId28" Type="http://schemas.openxmlformats.org/officeDocument/2006/relationships/customXml" Target="../ink/ink12.xml"/><Relationship Id="rId36" Type="http://schemas.openxmlformats.org/officeDocument/2006/relationships/customXml" Target="../ink/ink18.xml"/><Relationship Id="rId49" Type="http://schemas.openxmlformats.org/officeDocument/2006/relationships/customXml" Target="../ink/ink31.xml"/><Relationship Id="rId57" Type="http://schemas.openxmlformats.org/officeDocument/2006/relationships/customXml" Target="../ink/ink39.xml"/><Relationship Id="rId10" Type="http://schemas.microsoft.com/office/2007/relationships/hdphoto" Target="../media/hdphoto5.wdp"/><Relationship Id="rId31" Type="http://schemas.openxmlformats.org/officeDocument/2006/relationships/customXml" Target="../ink/ink13.xml"/><Relationship Id="rId44" Type="http://schemas.openxmlformats.org/officeDocument/2006/relationships/customXml" Target="../ink/ink26.xml"/><Relationship Id="rId52" Type="http://schemas.openxmlformats.org/officeDocument/2006/relationships/customXml" Target="../ink/ink34.xml"/><Relationship Id="rId60" Type="http://schemas.openxmlformats.org/officeDocument/2006/relationships/customXml" Target="../ink/ink42.xml"/><Relationship Id="rId65" Type="http://schemas.openxmlformats.org/officeDocument/2006/relationships/customXml" Target="../ink/ink47.xml"/><Relationship Id="rId4" Type="http://schemas.openxmlformats.org/officeDocument/2006/relationships/customXml" Target="../ink/ink2.xml"/><Relationship Id="rId9" Type="http://schemas.openxmlformats.org/officeDocument/2006/relationships/image" Target="../media/image27.png"/><Relationship Id="rId13" Type="http://schemas.openxmlformats.org/officeDocument/2006/relationships/customXml" Target="../ink/ink3.xml"/><Relationship Id="rId18" Type="http://schemas.openxmlformats.org/officeDocument/2006/relationships/customXml" Target="../ink/ink7.xml"/><Relationship Id="rId39" Type="http://schemas.openxmlformats.org/officeDocument/2006/relationships/customXml" Target="../ink/ink21.xml"/><Relationship Id="rId34" Type="http://schemas.openxmlformats.org/officeDocument/2006/relationships/customXml" Target="../ink/ink16.xml"/><Relationship Id="rId50" Type="http://schemas.openxmlformats.org/officeDocument/2006/relationships/customXml" Target="../ink/ink32.xml"/><Relationship Id="rId55" Type="http://schemas.openxmlformats.org/officeDocument/2006/relationships/customXml" Target="../ink/ink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AA8AE41-C41B-4914-AF5C-EBA302142384}"/>
              </a:ext>
            </a:extLst>
          </p:cNvPr>
          <p:cNvPicPr>
            <a:picLocks noChangeAspect="1"/>
          </p:cNvPicPr>
          <p:nvPr/>
        </p:nvPicPr>
        <p:blipFill rotWithShape="1">
          <a:blip r:embed="rId2"/>
          <a:srcRect l="25698" r="18796"/>
          <a:stretch/>
        </p:blipFill>
        <p:spPr>
          <a:xfrm>
            <a:off x="8108298" y="529521"/>
            <a:ext cx="3657600" cy="3657600"/>
          </a:xfrm>
          <a:prstGeom prst="ellipse">
            <a:avLst/>
          </a:prstGeom>
          <a:ln w="57150">
            <a:solidFill>
              <a:srgbClr val="42C4A2"/>
            </a:solidFill>
          </a:ln>
        </p:spPr>
      </p:pic>
      <p:pic>
        <p:nvPicPr>
          <p:cNvPr id="18" name="Picture 17">
            <a:extLst>
              <a:ext uri="{FF2B5EF4-FFF2-40B4-BE49-F238E27FC236}">
                <a16:creationId xmlns:a16="http://schemas.microsoft.com/office/drawing/2014/main" id="{A5602538-C146-4436-B36C-5671A021A1D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0737" b="8028"/>
          <a:stretch/>
        </p:blipFill>
        <p:spPr>
          <a:xfrm>
            <a:off x="4279641" y="529521"/>
            <a:ext cx="3657600" cy="3657600"/>
          </a:xfrm>
          <a:prstGeom prst="ellipse">
            <a:avLst/>
          </a:prstGeom>
          <a:ln w="57150">
            <a:solidFill>
              <a:srgbClr val="42C4A2"/>
            </a:solidFill>
          </a:ln>
        </p:spPr>
      </p:pic>
      <p:sp>
        <p:nvSpPr>
          <p:cNvPr id="4" name="Rectangle 3">
            <a:extLst>
              <a:ext uri="{FF2B5EF4-FFF2-40B4-BE49-F238E27FC236}">
                <a16:creationId xmlns:a16="http://schemas.microsoft.com/office/drawing/2014/main" id="{25D381D1-8796-4B07-A428-6E09CEBF46D5}"/>
              </a:ext>
            </a:extLst>
          </p:cNvPr>
          <p:cNvSpPr/>
          <p:nvPr/>
        </p:nvSpPr>
        <p:spPr>
          <a:xfrm>
            <a:off x="4279641" y="4428590"/>
            <a:ext cx="7145920" cy="1899889"/>
          </a:xfrm>
          <a:prstGeom prst="rect">
            <a:avLst/>
          </a:prstGeom>
          <a:noFill/>
          <a:ln>
            <a:noFill/>
          </a:ln>
        </p:spPr>
        <p:txBody>
          <a:bodyPr wrap="square" lIns="182880" tIns="45720" rIns="182880" bIns="91440" anchor="t">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s-SV" sz="4400" b="1" i="0" u="none" strike="noStrike" kern="0" cap="none" spc="0" normalizeH="0" baseline="0" noProof="0" dirty="0">
                <a:ln>
                  <a:noFill/>
                </a:ln>
                <a:solidFill>
                  <a:srgbClr val="003087"/>
                </a:solidFill>
                <a:effectLst/>
                <a:uLnTx/>
                <a:uFillTx/>
                <a:latin typeface="Calibri" panose="020F0502020204030204"/>
                <a:ea typeface="+mn-ea"/>
                <a:cs typeface="Calibri"/>
              </a:rPr>
              <a:t>Pueblo, Tierra, y Agua</a:t>
            </a:r>
          </a:p>
          <a:p>
            <a:pPr marL="0" marR="0" lvl="0" indent="0" algn="ctr" defTabSz="914400" rtl="0" eaLnBrk="1" fontAlgn="auto" latinLnBrk="0" hangingPunct="1">
              <a:lnSpc>
                <a:spcPct val="100000"/>
              </a:lnSpc>
              <a:spcBef>
                <a:spcPts val="600"/>
              </a:spcBef>
              <a:spcAft>
                <a:spcPts val="0"/>
              </a:spcAft>
              <a:buClrTx/>
              <a:buSzTx/>
              <a:buFontTx/>
              <a:buNone/>
              <a:tabLst/>
              <a:defRPr/>
            </a:pPr>
            <a:r>
              <a:rPr lang="es-SV" sz="2400" i="1" kern="0" dirty="0">
                <a:solidFill>
                  <a:srgbClr val="1DC5EB"/>
                </a:solidFill>
                <a:latin typeface="Calibri" panose="020F0502020204030204"/>
                <a:cs typeface="Calibri"/>
              </a:rPr>
              <a:t>Cuidamos, cosechamos</a:t>
            </a:r>
            <a:endParaRPr kumimoji="0" lang="es-SV" sz="2400" i="1" u="none" strike="noStrike" kern="0" cap="none" spc="0" normalizeH="0" baseline="0" noProof="0" dirty="0">
              <a:ln>
                <a:noFill/>
              </a:ln>
              <a:solidFill>
                <a:srgbClr val="1DC5EB"/>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s-SV" sz="1200" b="0" i="0" u="none" strike="noStrike" kern="0" cap="none" spc="0" normalizeH="0" baseline="0" noProof="0" dirty="0">
              <a:ln>
                <a:noFill/>
              </a:ln>
              <a:solidFill>
                <a:schemeClr val="accent6">
                  <a:lumMod val="50000"/>
                </a:schemeClr>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s-SV" sz="2000" b="0" i="0" u="none" strike="noStrike" kern="0" cap="none" spc="0" normalizeH="0" baseline="0" noProof="0" dirty="0" err="1">
                <a:ln>
                  <a:noFill/>
                </a:ln>
                <a:solidFill>
                  <a:srgbClr val="003087"/>
                </a:solidFill>
                <a:effectLst/>
                <a:uLnTx/>
                <a:uFillTx/>
                <a:latin typeface="Calibri" panose="020F0502020204030204"/>
                <a:ea typeface="+mn-ea"/>
                <a:cs typeface="Calibri"/>
              </a:rPr>
              <a:t>Catholic</a:t>
            </a:r>
            <a:r>
              <a:rPr kumimoji="0" lang="es-SV" sz="2000" b="0" i="0" u="none" strike="noStrike" kern="0" cap="none" spc="0" normalizeH="0" baseline="0" noProof="0" dirty="0">
                <a:ln>
                  <a:noFill/>
                </a:ln>
                <a:solidFill>
                  <a:srgbClr val="003087"/>
                </a:solidFill>
                <a:effectLst/>
                <a:uLnTx/>
                <a:uFillTx/>
                <a:latin typeface="Calibri" panose="020F0502020204030204"/>
                <a:ea typeface="+mn-ea"/>
                <a:cs typeface="Calibri"/>
              </a:rPr>
              <a:t> </a:t>
            </a:r>
            <a:r>
              <a:rPr kumimoji="0" lang="es-SV" sz="2000" b="0" i="0" u="none" strike="noStrike" kern="0" cap="none" spc="0" normalizeH="0" baseline="0" noProof="0" dirty="0" err="1">
                <a:ln>
                  <a:noFill/>
                </a:ln>
                <a:solidFill>
                  <a:srgbClr val="003087"/>
                </a:solidFill>
                <a:effectLst/>
                <a:uLnTx/>
                <a:uFillTx/>
                <a:latin typeface="Calibri" panose="020F0502020204030204"/>
                <a:ea typeface="+mn-ea"/>
                <a:cs typeface="Calibri"/>
              </a:rPr>
              <a:t>Relief</a:t>
            </a:r>
            <a:r>
              <a:rPr kumimoji="0" lang="es-SV" sz="2000" b="0" i="0" u="none" strike="noStrike" kern="0" cap="none" spc="0" normalizeH="0" baseline="0" noProof="0" dirty="0">
                <a:ln>
                  <a:noFill/>
                </a:ln>
                <a:solidFill>
                  <a:srgbClr val="003087"/>
                </a:solidFill>
                <a:effectLst/>
                <a:uLnTx/>
                <a:uFillTx/>
                <a:latin typeface="Calibri" panose="020F0502020204030204"/>
                <a:ea typeface="+mn-ea"/>
                <a:cs typeface="Calibri"/>
              </a:rPr>
              <a:t> </a:t>
            </a:r>
            <a:r>
              <a:rPr kumimoji="0" lang="es-SV" sz="2000" b="0" i="0" u="none" strike="noStrike" kern="0" cap="none" spc="0" normalizeH="0" baseline="0" noProof="0" dirty="0" err="1">
                <a:ln>
                  <a:noFill/>
                </a:ln>
                <a:solidFill>
                  <a:srgbClr val="003087"/>
                </a:solidFill>
                <a:effectLst/>
                <a:uLnTx/>
                <a:uFillTx/>
                <a:latin typeface="Calibri" panose="020F0502020204030204"/>
                <a:ea typeface="+mn-ea"/>
                <a:cs typeface="Calibri"/>
              </a:rPr>
              <a:t>Services</a:t>
            </a:r>
            <a:r>
              <a:rPr kumimoji="0" lang="es-SV" sz="2000" b="0" i="0" u="none" strike="noStrike" kern="0" cap="none" spc="0" normalizeH="0" baseline="0" noProof="0" dirty="0">
                <a:ln>
                  <a:noFill/>
                </a:ln>
                <a:solidFill>
                  <a:srgbClr val="003087"/>
                </a:solidFill>
                <a:effectLst/>
                <a:uLnTx/>
                <a:uFillTx/>
                <a:latin typeface="Calibri" panose="020F0502020204030204"/>
                <a:ea typeface="+mn-ea"/>
                <a:cs typeface="Calibri"/>
              </a:rPr>
              <a:t> </a:t>
            </a:r>
            <a:r>
              <a:rPr kumimoji="0" lang="es-SV" sz="2000" b="0" i="0" u="none" strike="noStrike" kern="0" cap="none" spc="0" normalizeH="0" baseline="0" noProof="0" dirty="0">
                <a:ln>
                  <a:noFill/>
                </a:ln>
                <a:solidFill>
                  <a:srgbClr val="42C4A2"/>
                </a:solidFill>
                <a:effectLst/>
                <a:uLnTx/>
                <a:uFillTx/>
                <a:latin typeface="Calibri" panose="020F0502020204030204"/>
                <a:ea typeface="+mn-ea"/>
                <a:cs typeface="Calibri"/>
              </a:rPr>
              <a:t>El Salvador</a:t>
            </a:r>
          </a:p>
        </p:txBody>
      </p:sp>
      <p:pic>
        <p:nvPicPr>
          <p:cNvPr id="5" name="Picture 4">
            <a:extLst>
              <a:ext uri="{FF2B5EF4-FFF2-40B4-BE49-F238E27FC236}">
                <a16:creationId xmlns:a16="http://schemas.microsoft.com/office/drawing/2014/main" id="{9B07B894-EC84-4E23-BACB-27D4E6A447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732" r="20197" b="10344"/>
          <a:stretch/>
        </p:blipFill>
        <p:spPr bwMode="auto">
          <a:xfrm>
            <a:off x="457202" y="529521"/>
            <a:ext cx="3657600" cy="3657600"/>
          </a:xfrm>
          <a:prstGeom prst="ellipse">
            <a:avLst/>
          </a:prstGeom>
          <a:noFill/>
          <a:ln w="57150">
            <a:solidFill>
              <a:srgbClr val="42C4A2"/>
            </a:solidFill>
          </a:ln>
        </p:spPr>
      </p:pic>
      <p:pic>
        <p:nvPicPr>
          <p:cNvPr id="3" name="Picture 2" descr="Logo, company name&#10;&#10;Description automatically generated">
            <a:extLst>
              <a:ext uri="{FF2B5EF4-FFF2-40B4-BE49-F238E27FC236}">
                <a16:creationId xmlns:a16="http://schemas.microsoft.com/office/drawing/2014/main" id="{B6972E3A-F8D7-4975-A941-5DB23923BA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002" y="4498103"/>
            <a:ext cx="2697835" cy="1760862"/>
          </a:xfrm>
          <a:prstGeom prst="rect">
            <a:avLst/>
          </a:prstGeom>
        </p:spPr>
      </p:pic>
      <p:sp>
        <p:nvSpPr>
          <p:cNvPr id="9" name="Right Triangle 8">
            <a:extLst>
              <a:ext uri="{FF2B5EF4-FFF2-40B4-BE49-F238E27FC236}">
                <a16:creationId xmlns:a16="http://schemas.microsoft.com/office/drawing/2014/main" id="{7CDF431D-4EEA-4F03-AE78-E6233AEA8365}"/>
              </a:ext>
            </a:extLst>
          </p:cNvPr>
          <p:cNvSpPr/>
          <p:nvPr/>
        </p:nvSpPr>
        <p:spPr>
          <a:xfrm rot="10800000">
            <a:off x="10621818" y="0"/>
            <a:ext cx="1570182" cy="1570182"/>
          </a:xfrm>
          <a:prstGeom prst="rtTriangle">
            <a:avLst/>
          </a:prstGeom>
          <a:gradFill>
            <a:gsLst>
              <a:gs pos="0">
                <a:srgbClr val="96E3F5"/>
              </a:gs>
              <a:gs pos="100000">
                <a:srgbClr val="91DFE3"/>
              </a:gs>
            </a:gsLst>
            <a:lin ang="5400000" scaled="1"/>
          </a:gra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SV" dirty="0"/>
          </a:p>
        </p:txBody>
      </p:sp>
      <p:grpSp>
        <p:nvGrpSpPr>
          <p:cNvPr id="21" name="Group 20">
            <a:extLst>
              <a:ext uri="{FF2B5EF4-FFF2-40B4-BE49-F238E27FC236}">
                <a16:creationId xmlns:a16="http://schemas.microsoft.com/office/drawing/2014/main" id="{70A2DB9A-F340-45BF-90E9-02919E40F016}"/>
              </a:ext>
            </a:extLst>
          </p:cNvPr>
          <p:cNvGrpSpPr/>
          <p:nvPr/>
        </p:nvGrpSpPr>
        <p:grpSpPr>
          <a:xfrm>
            <a:off x="0" y="6328479"/>
            <a:ext cx="2070099" cy="531830"/>
            <a:chOff x="0" y="6428507"/>
            <a:chExt cx="2070099" cy="431802"/>
          </a:xfrm>
        </p:grpSpPr>
        <p:sp>
          <p:nvSpPr>
            <p:cNvPr id="17" name="Rectangle 16">
              <a:extLst>
                <a:ext uri="{FF2B5EF4-FFF2-40B4-BE49-F238E27FC236}">
                  <a16:creationId xmlns:a16="http://schemas.microsoft.com/office/drawing/2014/main" id="{49B07210-A9B7-4B1F-B692-A1C6CC9358B8}"/>
                </a:ext>
              </a:extLst>
            </p:cNvPr>
            <p:cNvSpPr/>
            <p:nvPr/>
          </p:nvSpPr>
          <p:spPr>
            <a:xfrm>
              <a:off x="0" y="6430818"/>
              <a:ext cx="1616364" cy="429491"/>
            </a:xfrm>
            <a:prstGeom prst="rect">
              <a:avLst/>
            </a:prstGeom>
            <a:gradFill>
              <a:gsLst>
                <a:gs pos="0">
                  <a:srgbClr val="92DFE8"/>
                </a:gs>
                <a:gs pos="100000">
                  <a:srgbClr val="8EDCD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9" name="Isosceles Triangle 18">
              <a:extLst>
                <a:ext uri="{FF2B5EF4-FFF2-40B4-BE49-F238E27FC236}">
                  <a16:creationId xmlns:a16="http://schemas.microsoft.com/office/drawing/2014/main" id="{6901DAC8-11C9-4C82-8BBC-F0467DCA5C1E}"/>
                </a:ext>
              </a:extLst>
            </p:cNvPr>
            <p:cNvSpPr/>
            <p:nvPr/>
          </p:nvSpPr>
          <p:spPr>
            <a:xfrm rot="10800000">
              <a:off x="1162626" y="6428507"/>
              <a:ext cx="907473" cy="42949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grpSp>
    </p:spTree>
    <p:extLst>
      <p:ext uri="{BB962C8B-B14F-4D97-AF65-F5344CB8AC3E}">
        <p14:creationId xmlns:p14="http://schemas.microsoft.com/office/powerpoint/2010/main" val="4044263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2">
            <a:extLst>
              <a:ext uri="{FF2B5EF4-FFF2-40B4-BE49-F238E27FC236}">
                <a16:creationId xmlns:a16="http://schemas.microsoft.com/office/drawing/2014/main" id="{E0F94E7B-0FDD-46B1-8E38-F1283D9539BD}"/>
              </a:ext>
            </a:extLst>
          </p:cNvPr>
          <p:cNvPicPr>
            <a:picLocks noChangeAspect="1"/>
          </p:cNvPicPr>
          <p:nvPr/>
        </p:nvPicPr>
        <p:blipFill rotWithShape="1">
          <a:blip r:embed="rId2">
            <a:extLst>
              <a:ext uri="{28A0092B-C50C-407E-A947-70E740481C1C}">
                <a14:useLocalDpi xmlns:a14="http://schemas.microsoft.com/office/drawing/2010/main" val="0"/>
              </a:ext>
            </a:extLst>
          </a:blip>
          <a:srcRect t="6885" b="4792"/>
          <a:stretch/>
        </p:blipFill>
        <p:spPr>
          <a:xfrm>
            <a:off x="0" y="954420"/>
            <a:ext cx="12192000" cy="6023895"/>
          </a:xfrm>
          <a:prstGeom prst="rect">
            <a:avLst/>
          </a:prstGeom>
        </p:spPr>
      </p:pic>
      <p:sp>
        <p:nvSpPr>
          <p:cNvPr id="8" name="TextBox 7">
            <a:extLst>
              <a:ext uri="{FF2B5EF4-FFF2-40B4-BE49-F238E27FC236}">
                <a16:creationId xmlns:a16="http://schemas.microsoft.com/office/drawing/2014/main" id="{75C300A1-342D-4EB7-9E6F-EC3AB4F1A044}"/>
              </a:ext>
            </a:extLst>
          </p:cNvPr>
          <p:cNvSpPr txBox="1"/>
          <p:nvPr/>
        </p:nvSpPr>
        <p:spPr>
          <a:xfrm>
            <a:off x="1271092" y="3369596"/>
            <a:ext cx="99262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manglares</a:t>
            </a:r>
          </a:p>
        </p:txBody>
      </p:sp>
      <p:sp>
        <p:nvSpPr>
          <p:cNvPr id="9" name="TextBox 8">
            <a:extLst>
              <a:ext uri="{FF2B5EF4-FFF2-40B4-BE49-F238E27FC236}">
                <a16:creationId xmlns:a16="http://schemas.microsoft.com/office/drawing/2014/main" id="{C0A4EA10-FACC-4AC6-83E5-9F41AEAF69BE}"/>
              </a:ext>
            </a:extLst>
          </p:cNvPr>
          <p:cNvSpPr txBox="1"/>
          <p:nvPr/>
        </p:nvSpPr>
        <p:spPr>
          <a:xfrm>
            <a:off x="2263714" y="4140567"/>
            <a:ext cx="55541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rio</a:t>
            </a:r>
          </a:p>
        </p:txBody>
      </p:sp>
      <p:sp>
        <p:nvSpPr>
          <p:cNvPr id="10" name="TextBox 9">
            <a:extLst>
              <a:ext uri="{FF2B5EF4-FFF2-40B4-BE49-F238E27FC236}">
                <a16:creationId xmlns:a16="http://schemas.microsoft.com/office/drawing/2014/main" id="{08F4B756-3486-4CE2-8816-D5CD2946320A}"/>
              </a:ext>
            </a:extLst>
          </p:cNvPr>
          <p:cNvSpPr txBox="1"/>
          <p:nvPr/>
        </p:nvSpPr>
        <p:spPr>
          <a:xfrm rot="19523298">
            <a:off x="2937496" y="2922395"/>
            <a:ext cx="99262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quebradas</a:t>
            </a:r>
          </a:p>
        </p:txBody>
      </p:sp>
      <p:sp>
        <p:nvSpPr>
          <p:cNvPr id="11" name="TextBox 10">
            <a:extLst>
              <a:ext uri="{FF2B5EF4-FFF2-40B4-BE49-F238E27FC236}">
                <a16:creationId xmlns:a16="http://schemas.microsoft.com/office/drawing/2014/main" id="{5FA1286D-C3E6-439B-80C4-C1665574589A}"/>
              </a:ext>
            </a:extLst>
          </p:cNvPr>
          <p:cNvSpPr txBox="1"/>
          <p:nvPr/>
        </p:nvSpPr>
        <p:spPr>
          <a:xfrm>
            <a:off x="4348586" y="1523918"/>
            <a:ext cx="13798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manantiales</a:t>
            </a:r>
          </a:p>
        </p:txBody>
      </p:sp>
      <p:sp>
        <p:nvSpPr>
          <p:cNvPr id="12" name="TextBox 11">
            <a:extLst>
              <a:ext uri="{FF2B5EF4-FFF2-40B4-BE49-F238E27FC236}">
                <a16:creationId xmlns:a16="http://schemas.microsoft.com/office/drawing/2014/main" id="{DE7D24B0-015B-4A67-AC7B-D420D0AE327C}"/>
              </a:ext>
            </a:extLst>
          </p:cNvPr>
          <p:cNvSpPr txBox="1"/>
          <p:nvPr/>
        </p:nvSpPr>
        <p:spPr>
          <a:xfrm rot="16200000">
            <a:off x="-66301" y="3456317"/>
            <a:ext cx="9926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mar</a:t>
            </a:r>
          </a:p>
        </p:txBody>
      </p:sp>
      <p:sp>
        <p:nvSpPr>
          <p:cNvPr id="13" name="TextBox 12">
            <a:extLst>
              <a:ext uri="{FF2B5EF4-FFF2-40B4-BE49-F238E27FC236}">
                <a16:creationId xmlns:a16="http://schemas.microsoft.com/office/drawing/2014/main" id="{CEE8D98F-96B2-464C-9A78-1E6CDF08BA08}"/>
              </a:ext>
            </a:extLst>
          </p:cNvPr>
          <p:cNvSpPr txBox="1"/>
          <p:nvPr/>
        </p:nvSpPr>
        <p:spPr>
          <a:xfrm>
            <a:off x="7069070" y="1145171"/>
            <a:ext cx="44589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Calibri" panose="020F0502020204030204"/>
                <a:ea typeface="+mn-ea"/>
                <a:cs typeface="+mn-cs"/>
              </a:rPr>
              <a:t>Protección de manantiales.</a:t>
            </a:r>
            <a:r>
              <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rPr>
              <a:t> Identificar manantiales en las fincas y sus zonas de recarga. Proveer incentivos y asistencia técnica a productores para proteger estas zonas.</a:t>
            </a:r>
          </a:p>
        </p:txBody>
      </p:sp>
      <p:cxnSp>
        <p:nvCxnSpPr>
          <p:cNvPr id="14" name="Straight Arrow Connector 13">
            <a:extLst>
              <a:ext uri="{FF2B5EF4-FFF2-40B4-BE49-F238E27FC236}">
                <a16:creationId xmlns:a16="http://schemas.microsoft.com/office/drawing/2014/main" id="{48CEB589-B3F2-4B09-935C-FC47B4091E31}"/>
              </a:ext>
            </a:extLst>
          </p:cNvPr>
          <p:cNvCxnSpPr>
            <a:cxnSpLocks/>
            <a:stCxn id="19" idx="2"/>
          </p:cNvCxnSpPr>
          <p:nvPr/>
        </p:nvCxnSpPr>
        <p:spPr>
          <a:xfrm flipH="1">
            <a:off x="5517571" y="1432440"/>
            <a:ext cx="1277179" cy="497296"/>
          </a:xfrm>
          <a:prstGeom prst="straightConnector1">
            <a:avLst/>
          </a:prstGeom>
          <a:ln>
            <a:solidFill>
              <a:schemeClr val="bg2">
                <a:lumMod val="50000"/>
              </a:schemeClr>
            </a:solidFill>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C44438AE-AB88-425C-92F7-54A897AD620E}"/>
              </a:ext>
            </a:extLst>
          </p:cNvPr>
          <p:cNvCxnSpPr>
            <a:cxnSpLocks/>
            <a:stCxn id="19" idx="2"/>
          </p:cNvCxnSpPr>
          <p:nvPr/>
        </p:nvCxnSpPr>
        <p:spPr>
          <a:xfrm flipH="1">
            <a:off x="6475950" y="1432440"/>
            <a:ext cx="318800" cy="1045586"/>
          </a:xfrm>
          <a:prstGeom prst="straightConnector1">
            <a:avLst/>
          </a:prstGeom>
          <a:ln>
            <a:solidFill>
              <a:schemeClr val="bg2">
                <a:lumMod val="50000"/>
              </a:schemeClr>
            </a:solidFill>
            <a:headEnd type="oval" w="med" len="med"/>
            <a:tailEnd type="triangle" w="med" len="med"/>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A16814A7-D9E4-4F06-A8DC-AE52879FBF5F}"/>
              </a:ext>
            </a:extLst>
          </p:cNvPr>
          <p:cNvSpPr txBox="1"/>
          <p:nvPr/>
        </p:nvSpPr>
        <p:spPr>
          <a:xfrm>
            <a:off x="8420730" y="2504667"/>
            <a:ext cx="26783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Calibri" panose="020F0502020204030204"/>
                <a:ea typeface="+mn-ea"/>
                <a:cs typeface="+mn-cs"/>
              </a:rPr>
              <a:t>Revegetar zonas raparías</a:t>
            </a:r>
            <a:r>
              <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rPr>
              <a:t> y respetar los bosques de galería</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id="{605327F8-7FE9-4953-B78E-7E1F385CF200}"/>
              </a:ext>
            </a:extLst>
          </p:cNvPr>
          <p:cNvCxnSpPr>
            <a:cxnSpLocks/>
            <a:stCxn id="20" idx="2"/>
          </p:cNvCxnSpPr>
          <p:nvPr/>
        </p:nvCxnSpPr>
        <p:spPr>
          <a:xfrm flipH="1">
            <a:off x="5381460" y="2775424"/>
            <a:ext cx="2726850" cy="72392"/>
          </a:xfrm>
          <a:prstGeom prst="straightConnector1">
            <a:avLst/>
          </a:prstGeom>
          <a:ln>
            <a:solidFill>
              <a:schemeClr val="bg2">
                <a:lumMod val="50000"/>
              </a:schemeClr>
            </a:solidFill>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95EC01BA-8004-4C9B-8D30-E35437B1E68F}"/>
              </a:ext>
            </a:extLst>
          </p:cNvPr>
          <p:cNvCxnSpPr>
            <a:cxnSpLocks/>
            <a:stCxn id="20" idx="2"/>
          </p:cNvCxnSpPr>
          <p:nvPr/>
        </p:nvCxnSpPr>
        <p:spPr>
          <a:xfrm flipH="1">
            <a:off x="5517572" y="2775424"/>
            <a:ext cx="2590738" cy="983922"/>
          </a:xfrm>
          <a:prstGeom prst="straightConnector1">
            <a:avLst/>
          </a:prstGeom>
          <a:ln>
            <a:solidFill>
              <a:schemeClr val="bg2">
                <a:lumMod val="50000"/>
              </a:schemeClr>
            </a:solidFill>
            <a:headEnd type="oval" w="med" len="med"/>
            <a:tailEnd type="triangle" w="med" len="med"/>
          </a:ln>
        </p:spPr>
        <p:style>
          <a:lnRef idx="1">
            <a:schemeClr val="dk1"/>
          </a:lnRef>
          <a:fillRef idx="0">
            <a:schemeClr val="dk1"/>
          </a:fillRef>
          <a:effectRef idx="0">
            <a:schemeClr val="dk1"/>
          </a:effectRef>
          <a:fontRef idx="minor">
            <a:schemeClr val="tx1"/>
          </a:fontRef>
        </p:style>
      </p:cxnSp>
      <p:sp>
        <p:nvSpPr>
          <p:cNvPr id="19" name="Oval 18">
            <a:extLst>
              <a:ext uri="{FF2B5EF4-FFF2-40B4-BE49-F238E27FC236}">
                <a16:creationId xmlns:a16="http://schemas.microsoft.com/office/drawing/2014/main" id="{FF916BB2-0C1F-4D70-B127-2C88F35FA09A}"/>
              </a:ext>
            </a:extLst>
          </p:cNvPr>
          <p:cNvSpPr/>
          <p:nvPr/>
        </p:nvSpPr>
        <p:spPr>
          <a:xfrm>
            <a:off x="6794750" y="1295280"/>
            <a:ext cx="274320" cy="274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Calibri" panose="020F0502020204030204"/>
                <a:ea typeface="+mn-ea"/>
                <a:cs typeface="+mn-cs"/>
              </a:rPr>
              <a:t>1</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BBBA0AB-0ACD-4ABE-B645-C14EE69943B9}"/>
              </a:ext>
            </a:extLst>
          </p:cNvPr>
          <p:cNvSpPr/>
          <p:nvPr/>
        </p:nvSpPr>
        <p:spPr>
          <a:xfrm>
            <a:off x="8108310" y="2638264"/>
            <a:ext cx="274320" cy="274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Calibri" panose="020F0502020204030204"/>
                <a:ea typeface="+mn-ea"/>
                <a:cs typeface="+mn-cs"/>
              </a:rPr>
              <a:t>2</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DC9F9E92-F49F-4D93-BED0-683FA2612F0D}"/>
              </a:ext>
            </a:extLst>
          </p:cNvPr>
          <p:cNvSpPr txBox="1"/>
          <p:nvPr/>
        </p:nvSpPr>
        <p:spPr>
          <a:xfrm>
            <a:off x="8293730" y="3652929"/>
            <a:ext cx="33234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Calibri" panose="020F0502020204030204"/>
                <a:ea typeface="+mn-ea"/>
                <a:cs typeface="+mn-cs"/>
              </a:rPr>
              <a:t>Cercos vivos. </a:t>
            </a:r>
            <a:r>
              <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rPr>
              <a:t>Introducir cercos vivos de arboles frutales, maderables, y leguminosos para biomasa en suelos, forraje, y frutas para ingresos diversificados y servicios ecosistémicos. </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2" name="Straight Arrow Connector 21">
            <a:extLst>
              <a:ext uri="{FF2B5EF4-FFF2-40B4-BE49-F238E27FC236}">
                <a16:creationId xmlns:a16="http://schemas.microsoft.com/office/drawing/2014/main" id="{B7BC21B3-C250-40A0-AC23-94C4A818495F}"/>
              </a:ext>
            </a:extLst>
          </p:cNvPr>
          <p:cNvCxnSpPr>
            <a:cxnSpLocks/>
            <a:stCxn id="23" idx="2"/>
          </p:cNvCxnSpPr>
          <p:nvPr/>
        </p:nvCxnSpPr>
        <p:spPr>
          <a:xfrm flipH="1">
            <a:off x="5626854" y="3981248"/>
            <a:ext cx="2378808" cy="316281"/>
          </a:xfrm>
          <a:prstGeom prst="straightConnector1">
            <a:avLst/>
          </a:prstGeom>
          <a:ln>
            <a:solidFill>
              <a:schemeClr val="bg2">
                <a:lumMod val="50000"/>
              </a:schemeClr>
            </a:solidFill>
            <a:headEnd type="oval" w="med" len="med"/>
            <a:tailEnd type="triangle" w="med" len="med"/>
          </a:ln>
        </p:spPr>
        <p:style>
          <a:lnRef idx="1">
            <a:schemeClr val="dk1"/>
          </a:lnRef>
          <a:fillRef idx="0">
            <a:schemeClr val="dk1"/>
          </a:fillRef>
          <a:effectRef idx="0">
            <a:schemeClr val="dk1"/>
          </a:effectRef>
          <a:fontRef idx="minor">
            <a:schemeClr val="tx1"/>
          </a:fontRef>
        </p:style>
      </p:cxnSp>
      <p:sp>
        <p:nvSpPr>
          <p:cNvPr id="23" name="Oval 22">
            <a:extLst>
              <a:ext uri="{FF2B5EF4-FFF2-40B4-BE49-F238E27FC236}">
                <a16:creationId xmlns:a16="http://schemas.microsoft.com/office/drawing/2014/main" id="{4F97E8C3-DDDD-4D90-969D-CE2D896D6D7A}"/>
              </a:ext>
            </a:extLst>
          </p:cNvPr>
          <p:cNvSpPr/>
          <p:nvPr/>
        </p:nvSpPr>
        <p:spPr>
          <a:xfrm>
            <a:off x="8005662" y="3844088"/>
            <a:ext cx="274320" cy="274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Calibri" panose="020F0502020204030204"/>
                <a:ea typeface="+mn-ea"/>
                <a:cs typeface="+mn-cs"/>
              </a:rPr>
              <a:t>3</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2D892C5-FCF3-4CE2-B44F-4BE009DEDFBB}"/>
              </a:ext>
            </a:extLst>
          </p:cNvPr>
          <p:cNvSpPr txBox="1"/>
          <p:nvPr/>
        </p:nvSpPr>
        <p:spPr>
          <a:xfrm>
            <a:off x="8434922" y="4706487"/>
            <a:ext cx="3498713"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Calibri" panose="020F0502020204030204"/>
                <a:ea typeface="+mn-ea"/>
                <a:cs typeface="+mn-cs"/>
              </a:rPr>
              <a:t>Promover buenas practicas agrícolas, </a:t>
            </a:r>
            <a:r>
              <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rPr>
              <a:t>apropiadas a los sistemas productivas, incluyendo las conservación de suelo y agua y el manejo integrado de fertilidad de suelo.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5" name="Straight Arrow Connector 24">
            <a:extLst>
              <a:ext uri="{FF2B5EF4-FFF2-40B4-BE49-F238E27FC236}">
                <a16:creationId xmlns:a16="http://schemas.microsoft.com/office/drawing/2014/main" id="{FD230CC0-B7F3-473E-A4B6-993FAB645887}"/>
              </a:ext>
            </a:extLst>
          </p:cNvPr>
          <p:cNvCxnSpPr>
            <a:cxnSpLocks/>
            <a:stCxn id="26" idx="2"/>
          </p:cNvCxnSpPr>
          <p:nvPr/>
        </p:nvCxnSpPr>
        <p:spPr>
          <a:xfrm flipH="1" flipV="1">
            <a:off x="6003760" y="5118330"/>
            <a:ext cx="1966342" cy="96508"/>
          </a:xfrm>
          <a:prstGeom prst="straightConnector1">
            <a:avLst/>
          </a:prstGeom>
          <a:ln>
            <a:solidFill>
              <a:schemeClr val="bg2">
                <a:lumMod val="50000"/>
              </a:schemeClr>
            </a:solidFill>
            <a:headEnd type="oval" w="med" len="med"/>
            <a:tailEnd type="triangle" w="med" len="med"/>
          </a:ln>
        </p:spPr>
        <p:style>
          <a:lnRef idx="1">
            <a:schemeClr val="dk1"/>
          </a:lnRef>
          <a:fillRef idx="0">
            <a:schemeClr val="dk1"/>
          </a:fillRef>
          <a:effectRef idx="0">
            <a:schemeClr val="dk1"/>
          </a:effectRef>
          <a:fontRef idx="minor">
            <a:schemeClr val="tx1"/>
          </a:fontRef>
        </p:style>
      </p:cxnSp>
      <p:sp>
        <p:nvSpPr>
          <p:cNvPr id="26" name="Oval 25">
            <a:extLst>
              <a:ext uri="{FF2B5EF4-FFF2-40B4-BE49-F238E27FC236}">
                <a16:creationId xmlns:a16="http://schemas.microsoft.com/office/drawing/2014/main" id="{4833EA43-ED04-4B63-A2FE-B455EC830AE6}"/>
              </a:ext>
            </a:extLst>
          </p:cNvPr>
          <p:cNvSpPr/>
          <p:nvPr/>
        </p:nvSpPr>
        <p:spPr>
          <a:xfrm>
            <a:off x="7970102" y="5077678"/>
            <a:ext cx="274320" cy="274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Calibri" panose="020F0502020204030204"/>
                <a:ea typeface="+mn-ea"/>
                <a:cs typeface="+mn-cs"/>
              </a:rPr>
              <a:t>4</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9ED3CEA0-D92C-42D0-B99B-6CCBA2D2F319}"/>
              </a:ext>
            </a:extLst>
          </p:cNvPr>
          <p:cNvSpPr txBox="1"/>
          <p:nvPr/>
        </p:nvSpPr>
        <p:spPr>
          <a:xfrm>
            <a:off x="6950878" y="5890181"/>
            <a:ext cx="30612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Calibri" panose="020F0502020204030204"/>
                <a:ea typeface="+mn-ea"/>
                <a:cs typeface="+mn-cs"/>
              </a:rPr>
              <a:t>Manejo integral de recursos </a:t>
            </a:r>
            <a:r>
              <a:rPr kumimoji="0" lang="es-SV" sz="1200" b="1" i="0" u="none" strike="noStrike" kern="1200" cap="none" spc="0" normalizeH="0" baseline="0" noProof="0" dirty="0">
                <a:ln>
                  <a:noFill/>
                </a:ln>
                <a:solidFill>
                  <a:prstClr val="black"/>
                </a:solidFill>
                <a:effectLst/>
                <a:uLnTx/>
                <a:uFillTx/>
                <a:latin typeface="Calibri" panose="020F0502020204030204"/>
                <a:ea typeface="+mn-ea"/>
                <a:cs typeface="+mn-cs"/>
              </a:rPr>
              <a:t>hídricos, </a:t>
            </a:r>
            <a:r>
              <a:rPr kumimoji="0" lang="es-SV" sz="1200" b="0" i="0" u="none" strike="noStrike" kern="1200" cap="none" spc="0" normalizeH="0" baseline="0" noProof="0" dirty="0">
                <a:ln>
                  <a:noFill/>
                </a:ln>
                <a:solidFill>
                  <a:prstClr val="black"/>
                </a:solidFill>
                <a:effectLst/>
                <a:uLnTx/>
                <a:uFillTx/>
                <a:latin typeface="Calibri" panose="020F0502020204030204"/>
                <a:ea typeface="+mn-ea"/>
                <a:cs typeface="+mn-cs"/>
              </a:rPr>
              <a:t>incluyendo cosecha de agua, </a:t>
            </a:r>
            <a:r>
              <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rPr>
              <a:t>riego eficiente, y manejo de agua-verde.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CA949675-4980-410D-AC51-476CB8835E06}"/>
              </a:ext>
            </a:extLst>
          </p:cNvPr>
          <p:cNvSpPr/>
          <p:nvPr/>
        </p:nvSpPr>
        <p:spPr>
          <a:xfrm>
            <a:off x="6657590" y="6044291"/>
            <a:ext cx="274320" cy="274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Calibri" panose="020F0502020204030204"/>
                <a:ea typeface="+mn-ea"/>
                <a:cs typeface="+mn-cs"/>
              </a:rPr>
              <a:t>5</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9" name="Straight Arrow Connector 28">
            <a:extLst>
              <a:ext uri="{FF2B5EF4-FFF2-40B4-BE49-F238E27FC236}">
                <a16:creationId xmlns:a16="http://schemas.microsoft.com/office/drawing/2014/main" id="{2027AF6D-C2D1-4930-96F7-71AA9D83EA47}"/>
              </a:ext>
            </a:extLst>
          </p:cNvPr>
          <p:cNvCxnSpPr>
            <a:cxnSpLocks/>
          </p:cNvCxnSpPr>
          <p:nvPr/>
        </p:nvCxnSpPr>
        <p:spPr>
          <a:xfrm flipH="1" flipV="1">
            <a:off x="5813261" y="5403466"/>
            <a:ext cx="871802" cy="668298"/>
          </a:xfrm>
          <a:prstGeom prst="straightConnector1">
            <a:avLst/>
          </a:prstGeom>
          <a:ln>
            <a:solidFill>
              <a:schemeClr val="bg2">
                <a:lumMod val="50000"/>
              </a:schemeClr>
            </a:solidFill>
            <a:headEnd type="oval" w="med" len="med"/>
            <a:tailEnd type="triangle" w="med" len="med"/>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E31976DE-B169-41BC-B228-8388D1369691}"/>
              </a:ext>
            </a:extLst>
          </p:cNvPr>
          <p:cNvSpPr txBox="1"/>
          <p:nvPr/>
        </p:nvSpPr>
        <p:spPr>
          <a:xfrm>
            <a:off x="1660360" y="4904045"/>
            <a:ext cx="18429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Calibri" panose="020F0502020204030204"/>
                <a:ea typeface="+mn-ea"/>
                <a:cs typeface="+mn-cs"/>
              </a:rPr>
              <a:t>Respetar los manglares, dejando caudales ecológicos en los ríos costeros.  </a:t>
            </a:r>
          </a:p>
        </p:txBody>
      </p:sp>
      <p:sp>
        <p:nvSpPr>
          <p:cNvPr id="31" name="Oval 30">
            <a:extLst>
              <a:ext uri="{FF2B5EF4-FFF2-40B4-BE49-F238E27FC236}">
                <a16:creationId xmlns:a16="http://schemas.microsoft.com/office/drawing/2014/main" id="{159FF44B-20A1-48E2-8803-31B6ABC097EE}"/>
              </a:ext>
            </a:extLst>
          </p:cNvPr>
          <p:cNvSpPr/>
          <p:nvPr/>
        </p:nvSpPr>
        <p:spPr>
          <a:xfrm>
            <a:off x="1386040" y="4959292"/>
            <a:ext cx="274320" cy="274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000000"/>
                </a:solidFill>
                <a:effectLst/>
                <a:uLnTx/>
                <a:uFillTx/>
                <a:latin typeface="Calibri" panose="020F0502020204030204"/>
                <a:ea typeface="+mn-ea"/>
                <a:cs typeface="Calibri"/>
              </a:rPr>
              <a:t>6</a:t>
            </a:r>
          </a:p>
        </p:txBody>
      </p:sp>
      <p:cxnSp>
        <p:nvCxnSpPr>
          <p:cNvPr id="32" name="Straight Arrow Connector 31">
            <a:extLst>
              <a:ext uri="{FF2B5EF4-FFF2-40B4-BE49-F238E27FC236}">
                <a16:creationId xmlns:a16="http://schemas.microsoft.com/office/drawing/2014/main" id="{67DF41EF-5D5C-4F89-995B-13CD4C84D0F7}"/>
              </a:ext>
            </a:extLst>
          </p:cNvPr>
          <p:cNvCxnSpPr>
            <a:cxnSpLocks/>
          </p:cNvCxnSpPr>
          <p:nvPr/>
        </p:nvCxnSpPr>
        <p:spPr>
          <a:xfrm flipV="1">
            <a:off x="1523200" y="4152368"/>
            <a:ext cx="137160" cy="806924"/>
          </a:xfrm>
          <a:prstGeom prst="straightConnector1">
            <a:avLst/>
          </a:prstGeom>
          <a:ln>
            <a:solidFill>
              <a:schemeClr val="bg2">
                <a:lumMod val="50000"/>
              </a:schemeClr>
            </a:solidFill>
            <a:headEnd type="oval" w="med" len="med"/>
            <a:tailEnd type="triangle" w="med" len="med"/>
          </a:ln>
        </p:spPr>
        <p:style>
          <a:lnRef idx="1">
            <a:schemeClr val="dk1"/>
          </a:lnRef>
          <a:fillRef idx="0">
            <a:schemeClr val="dk1"/>
          </a:fillRef>
          <a:effectRef idx="0">
            <a:schemeClr val="dk1"/>
          </a:effectRef>
          <a:fontRef idx="minor">
            <a:schemeClr val="tx1"/>
          </a:fontRef>
        </p:style>
      </p:cxnSp>
      <p:sp>
        <p:nvSpPr>
          <p:cNvPr id="34" name="Rectangle 2">
            <a:extLst>
              <a:ext uri="{FF2B5EF4-FFF2-40B4-BE49-F238E27FC236}">
                <a16:creationId xmlns:a16="http://schemas.microsoft.com/office/drawing/2014/main" id="{FA6A7EA3-EDEC-473F-915A-5AE31AA5DD2F}"/>
              </a:ext>
            </a:extLst>
          </p:cNvPr>
          <p:cNvSpPr>
            <a:spLocks noChangeArrowheads="1"/>
          </p:cNvSpPr>
          <p:nvPr/>
        </p:nvSpPr>
        <p:spPr bwMode="auto">
          <a:xfrm>
            <a:off x="268304" y="394340"/>
            <a:ext cx="113488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45662" tIns="0" rIns="0" bIns="0" numCol="1" anchor="ctr" anchorCtr="0" compatLnSpc="1">
            <a:prstTxWarp prst="textNoShape">
              <a:avLst/>
            </a:prstTxWarp>
            <a:spAutoFit/>
          </a:bodyPr>
          <a:lstStyle>
            <a:lvl1pPr eaLnBrk="0" fontAlgn="base" hangingPunct="0">
              <a:spcBef>
                <a:spcPct val="0"/>
              </a:spcBef>
              <a:spcAft>
                <a:spcPct val="0"/>
              </a:spcAft>
              <a:tabLst>
                <a:tab pos="525463" algn="l"/>
                <a:tab pos="527050" algn="l"/>
              </a:tabLst>
              <a:defRPr>
                <a:solidFill>
                  <a:schemeClr val="tx1"/>
                </a:solidFill>
                <a:latin typeface="Arial" panose="020B0604020202020204" pitchFamily="34" charset="0"/>
              </a:defRPr>
            </a:lvl1pPr>
            <a:lvl2pPr eaLnBrk="0" fontAlgn="base" hangingPunct="0">
              <a:spcBef>
                <a:spcPct val="0"/>
              </a:spcBef>
              <a:spcAft>
                <a:spcPct val="0"/>
              </a:spcAft>
              <a:tabLst>
                <a:tab pos="525463" algn="l"/>
                <a:tab pos="527050" algn="l"/>
              </a:tabLst>
              <a:defRPr>
                <a:solidFill>
                  <a:schemeClr val="tx1"/>
                </a:solidFill>
                <a:latin typeface="Arial" panose="020B0604020202020204" pitchFamily="34" charset="0"/>
              </a:defRPr>
            </a:lvl2pPr>
            <a:lvl3pPr eaLnBrk="0" fontAlgn="base" hangingPunct="0">
              <a:spcBef>
                <a:spcPct val="0"/>
              </a:spcBef>
              <a:spcAft>
                <a:spcPct val="0"/>
              </a:spcAft>
              <a:tabLst>
                <a:tab pos="525463" algn="l"/>
                <a:tab pos="527050" algn="l"/>
              </a:tabLst>
              <a:defRPr>
                <a:solidFill>
                  <a:schemeClr val="tx1"/>
                </a:solidFill>
                <a:latin typeface="Arial" panose="020B0604020202020204" pitchFamily="34" charset="0"/>
              </a:defRPr>
            </a:lvl3pPr>
            <a:lvl4pPr eaLnBrk="0" fontAlgn="base" hangingPunct="0">
              <a:spcBef>
                <a:spcPct val="0"/>
              </a:spcBef>
              <a:spcAft>
                <a:spcPct val="0"/>
              </a:spcAft>
              <a:tabLst>
                <a:tab pos="525463" algn="l"/>
                <a:tab pos="527050" algn="l"/>
              </a:tabLst>
              <a:defRPr>
                <a:solidFill>
                  <a:schemeClr val="tx1"/>
                </a:solidFill>
                <a:latin typeface="Arial" panose="020B0604020202020204" pitchFamily="34" charset="0"/>
              </a:defRPr>
            </a:lvl4pPr>
            <a:lvl5pPr eaLnBrk="0" fontAlgn="base" hangingPunct="0">
              <a:spcBef>
                <a:spcPct val="0"/>
              </a:spcBef>
              <a:spcAft>
                <a:spcPct val="0"/>
              </a:spcAft>
              <a:tabLst>
                <a:tab pos="525463" algn="l"/>
                <a:tab pos="527050" algn="l"/>
              </a:tabLst>
              <a:defRPr>
                <a:solidFill>
                  <a:schemeClr val="tx1"/>
                </a:solidFill>
                <a:latin typeface="Arial" panose="020B0604020202020204" pitchFamily="34" charset="0"/>
              </a:defRPr>
            </a:lvl5pPr>
            <a:lvl6pPr eaLnBrk="0" fontAlgn="base" hangingPunct="0">
              <a:spcBef>
                <a:spcPct val="0"/>
              </a:spcBef>
              <a:spcAft>
                <a:spcPct val="0"/>
              </a:spcAft>
              <a:tabLst>
                <a:tab pos="525463" algn="l"/>
                <a:tab pos="527050" algn="l"/>
              </a:tabLst>
              <a:defRPr>
                <a:solidFill>
                  <a:schemeClr val="tx1"/>
                </a:solidFill>
                <a:latin typeface="Arial" panose="020B0604020202020204" pitchFamily="34" charset="0"/>
              </a:defRPr>
            </a:lvl6pPr>
            <a:lvl7pPr eaLnBrk="0" fontAlgn="base" hangingPunct="0">
              <a:spcBef>
                <a:spcPct val="0"/>
              </a:spcBef>
              <a:spcAft>
                <a:spcPct val="0"/>
              </a:spcAft>
              <a:tabLst>
                <a:tab pos="525463" algn="l"/>
                <a:tab pos="527050" algn="l"/>
              </a:tabLst>
              <a:defRPr>
                <a:solidFill>
                  <a:schemeClr val="tx1"/>
                </a:solidFill>
                <a:latin typeface="Arial" panose="020B0604020202020204" pitchFamily="34" charset="0"/>
              </a:defRPr>
            </a:lvl7pPr>
            <a:lvl8pPr eaLnBrk="0" fontAlgn="base" hangingPunct="0">
              <a:spcBef>
                <a:spcPct val="0"/>
              </a:spcBef>
              <a:spcAft>
                <a:spcPct val="0"/>
              </a:spcAft>
              <a:tabLst>
                <a:tab pos="525463" algn="l"/>
                <a:tab pos="527050" algn="l"/>
              </a:tabLst>
              <a:defRPr>
                <a:solidFill>
                  <a:schemeClr val="tx1"/>
                </a:solidFill>
                <a:latin typeface="Arial" panose="020B0604020202020204" pitchFamily="34" charset="0"/>
              </a:defRPr>
            </a:lvl8pPr>
            <a:lvl9pPr eaLnBrk="0" fontAlgn="base" hangingPunct="0">
              <a:spcBef>
                <a:spcPct val="0"/>
              </a:spcBef>
              <a:spcAft>
                <a:spcPct val="0"/>
              </a:spcAft>
              <a:tabLst>
                <a:tab pos="525463" algn="l"/>
                <a:tab pos="5270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25463" algn="l"/>
                <a:tab pos="527050" algn="l"/>
              </a:tabLst>
              <a:defRPr/>
            </a:pPr>
            <a:r>
              <a:rPr kumimoji="0" lang="es-MX" altLang="en-US" sz="2400" b="1" i="1" u="none" strike="noStrike" kern="1200" cap="none" spc="0" normalizeH="0" baseline="0" noProof="0" dirty="0">
                <a:ln>
                  <a:noFill/>
                </a:ln>
                <a:solidFill>
                  <a:srgbClr val="003087"/>
                </a:solidFill>
                <a:effectLst/>
                <a:uLnTx/>
                <a:uFillTx/>
                <a:latin typeface="Cambria" panose="02040503050406030204" pitchFamily="18" charset="0"/>
                <a:ea typeface="Cambria" panose="02040503050406030204" pitchFamily="18" charset="0"/>
              </a:rPr>
              <a:t>Las </a:t>
            </a:r>
            <a:r>
              <a:rPr lang="es-MX" altLang="en-US" sz="2400" b="1" i="1" dirty="0">
                <a:solidFill>
                  <a:srgbClr val="003087"/>
                </a:solidFill>
                <a:latin typeface="Cambria" panose="02040503050406030204" pitchFamily="18" charset="0"/>
                <a:ea typeface="Cambria" panose="02040503050406030204" pitchFamily="18" charset="0"/>
              </a:rPr>
              <a:t>intervenciones de agricultura regenerativa al nivel de paisaje</a:t>
            </a:r>
            <a:endParaRPr kumimoji="0" lang="es-MX" altLang="en-US" sz="2400" b="1" i="1" u="none" strike="noStrike" kern="1200" cap="none" spc="0" normalizeH="0" baseline="0" noProof="0" dirty="0">
              <a:ln>
                <a:noFill/>
              </a:ln>
              <a:solidFill>
                <a:srgbClr val="003087"/>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76829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F32F92-5A66-4C48-B318-21A39D8365F4}"/>
              </a:ext>
            </a:extLst>
          </p:cNvPr>
          <p:cNvSpPr/>
          <p:nvPr/>
        </p:nvSpPr>
        <p:spPr>
          <a:xfrm>
            <a:off x="2861510" y="328779"/>
            <a:ext cx="7350756" cy="726994"/>
          </a:xfrm>
          <a:prstGeom prst="rect">
            <a:avLst/>
          </a:prstGeom>
        </p:spPr>
        <p:txBody>
          <a:bodyPr wrap="square">
            <a:spAutoFit/>
          </a:bodyPr>
          <a:lstStyle/>
          <a:p>
            <a:pPr marR="0" lvl="0" algn="just">
              <a:lnSpc>
                <a:spcPct val="107000"/>
              </a:lnSpc>
              <a:spcBef>
                <a:spcPts val="0"/>
              </a:spcBef>
              <a:spcAft>
                <a:spcPts val="0"/>
              </a:spcAft>
            </a:pPr>
            <a:r>
              <a:rPr lang="es-GT" sz="2000" b="1" dirty="0">
                <a:solidFill>
                  <a:srgbClr val="003087"/>
                </a:solidFill>
                <a:latin typeface="Cambria" panose="02040503050406030204" pitchFamily="18" charset="0"/>
                <a:ea typeface="Cambria" panose="02040503050406030204" pitchFamily="18" charset="0"/>
                <a:cs typeface="Century Gothic" panose="020B0502020202020204" pitchFamily="34" charset="0"/>
              </a:rPr>
              <a:t>CRS El Salvador</a:t>
            </a:r>
          </a:p>
          <a:p>
            <a:pPr marR="0" lvl="0" algn="just">
              <a:lnSpc>
                <a:spcPct val="107000"/>
              </a:lnSpc>
              <a:spcBef>
                <a:spcPts val="0"/>
              </a:spcBef>
              <a:spcAft>
                <a:spcPts val="0"/>
              </a:spcAft>
            </a:pPr>
            <a:r>
              <a:rPr lang="es-GT" sz="2000" b="1" dirty="0">
                <a:solidFill>
                  <a:srgbClr val="28C8EC"/>
                </a:solidFill>
                <a:latin typeface="Cambria" panose="02040503050406030204" pitchFamily="18" charset="0"/>
                <a:ea typeface="Cambria" panose="02040503050406030204" pitchFamily="18" charset="0"/>
                <a:cs typeface="Century Gothic" panose="020B0502020202020204" pitchFamily="34" charset="0"/>
              </a:rPr>
              <a:t>Marco Estratégico de Pueblo, Tierra y Agua </a:t>
            </a:r>
          </a:p>
        </p:txBody>
      </p:sp>
      <p:pic>
        <p:nvPicPr>
          <p:cNvPr id="7" name="Picture 2" descr="Image result for crs logo">
            <a:extLst>
              <a:ext uri="{FF2B5EF4-FFF2-40B4-BE49-F238E27FC236}">
                <a16:creationId xmlns:a16="http://schemas.microsoft.com/office/drawing/2014/main" id="{5F0AB652-C820-45E6-A8B8-EB3228F2CB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74" y="250221"/>
            <a:ext cx="1113041" cy="72699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373E62D3-724A-4A1C-B1AE-9EAF23B1BCA6}"/>
              </a:ext>
            </a:extLst>
          </p:cNvPr>
          <p:cNvGrpSpPr/>
          <p:nvPr/>
        </p:nvGrpSpPr>
        <p:grpSpPr>
          <a:xfrm>
            <a:off x="936938" y="1364215"/>
            <a:ext cx="4774052" cy="815752"/>
            <a:chOff x="2914128" y="393867"/>
            <a:chExt cx="4774052" cy="815752"/>
          </a:xfrm>
        </p:grpSpPr>
        <p:sp>
          <p:nvSpPr>
            <p:cNvPr id="9" name="TextBox 8">
              <a:extLst>
                <a:ext uri="{FF2B5EF4-FFF2-40B4-BE49-F238E27FC236}">
                  <a16:creationId xmlns:a16="http://schemas.microsoft.com/office/drawing/2014/main" id="{BC07F508-7940-4099-8F50-B022183F52D0}"/>
                </a:ext>
              </a:extLst>
            </p:cNvPr>
            <p:cNvSpPr txBox="1"/>
            <p:nvPr/>
          </p:nvSpPr>
          <p:spPr>
            <a:xfrm>
              <a:off x="3638515" y="871065"/>
              <a:ext cx="4049665" cy="338554"/>
            </a:xfrm>
            <a:prstGeom prst="rect">
              <a:avLst/>
            </a:prstGeom>
            <a:noFill/>
          </p:spPr>
          <p:txBody>
            <a:bodyPr wrap="square">
              <a:spAutoFit/>
            </a:bodyPr>
            <a:lstStyle/>
            <a:p>
              <a:r>
                <a:rPr lang="es-US" sz="1600" dirty="0">
                  <a:solidFill>
                    <a:srgbClr val="42C4A2"/>
                  </a:solidFill>
                  <a:effectLst/>
                  <a:latin typeface="Verdana" panose="020B0604030504040204" pitchFamily="34" charset="0"/>
                  <a:ea typeface="Tahoma" panose="020B0604030504040204" pitchFamily="34" charset="0"/>
                  <a:cs typeface="Tahoma" panose="020B0604030504040204" pitchFamily="34" charset="0"/>
                </a:rPr>
                <a:t>Agua segura, para todos, siempre.</a:t>
              </a:r>
            </a:p>
          </p:txBody>
        </p:sp>
        <p:sp>
          <p:nvSpPr>
            <p:cNvPr id="10" name="Rectangle 9">
              <a:extLst>
                <a:ext uri="{FF2B5EF4-FFF2-40B4-BE49-F238E27FC236}">
                  <a16:creationId xmlns:a16="http://schemas.microsoft.com/office/drawing/2014/main" id="{C75C7995-150F-4313-9615-193CF70B8072}"/>
                </a:ext>
              </a:extLst>
            </p:cNvPr>
            <p:cNvSpPr/>
            <p:nvPr/>
          </p:nvSpPr>
          <p:spPr>
            <a:xfrm>
              <a:off x="2914128" y="393867"/>
              <a:ext cx="4049665" cy="532903"/>
            </a:xfrm>
            <a:prstGeom prst="rect">
              <a:avLst/>
            </a:prstGeom>
          </p:spPr>
          <p:txBody>
            <a:bodyPr wrap="square">
              <a:spAutoFit/>
            </a:bodyPr>
            <a:lstStyle/>
            <a:p>
              <a:pPr>
                <a:lnSpc>
                  <a:spcPct val="107000"/>
                </a:lnSpc>
                <a:spcBef>
                  <a:spcPts val="1200"/>
                </a:spcBef>
              </a:pPr>
              <a:r>
                <a:rPr lang="es-MX" sz="2800" b="1" kern="0" dirty="0">
                  <a:solidFill>
                    <a:srgbClr val="003087"/>
                  </a:solidFill>
                  <a:effectLst/>
                  <a:ea typeface="Times New Roman" panose="02020603050405020304" pitchFamily="18" charset="0"/>
                  <a:cs typeface="Times New Roman" panose="02020603050405020304" pitchFamily="18" charset="0"/>
                </a:rPr>
                <a:t>Seguridad Hídrica Integral</a:t>
              </a:r>
            </a:p>
          </p:txBody>
        </p:sp>
      </p:grpSp>
      <p:sp>
        <p:nvSpPr>
          <p:cNvPr id="11" name="TextBox 10">
            <a:extLst>
              <a:ext uri="{FF2B5EF4-FFF2-40B4-BE49-F238E27FC236}">
                <a16:creationId xmlns:a16="http://schemas.microsoft.com/office/drawing/2014/main" id="{4786D6A7-FC9D-4914-84F0-94D61712814F}"/>
              </a:ext>
            </a:extLst>
          </p:cNvPr>
          <p:cNvSpPr txBox="1"/>
          <p:nvPr/>
        </p:nvSpPr>
        <p:spPr>
          <a:xfrm>
            <a:off x="206263" y="2576653"/>
            <a:ext cx="5705255" cy="1338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US" sz="1600" b="1" spc="-30" dirty="0">
                <a:solidFill>
                  <a:srgbClr val="002F87"/>
                </a:solidFill>
                <a:effectLst/>
                <a:ea typeface="Tahoma" panose="020B0604030504040204" pitchFamily="34" charset="0"/>
                <a:cs typeface="Verdana" panose="020B0604030504040204" pitchFamily="34" charset="0"/>
              </a:rPr>
              <a:t>Misión: </a:t>
            </a:r>
            <a:r>
              <a:rPr lang="es-US" sz="1600" b="0" spc="-30" dirty="0">
                <a:solidFill>
                  <a:srgbClr val="002F87"/>
                </a:solidFill>
                <a:effectLst/>
                <a:ea typeface="Tahoma" panose="020B0604030504040204" pitchFamily="34" charset="0"/>
                <a:cs typeface="Verdana" panose="020B0604030504040204" pitchFamily="34" charset="0"/>
              </a:rPr>
              <a:t>El agua se gestiona de manera efectiva, colaborativa e integral para dar soporte al bienestar humano, su desarrollo socioeconómico, y al medioambiente, con especial atención en las comunidades y los hogares en condiciones vulnerables.</a:t>
            </a:r>
            <a:endParaRPr lang="en-US" sz="1600" b="1" dirty="0">
              <a:effectLst/>
              <a:ea typeface="Verdana" panose="020B0604030504040204" pitchFamily="34" charset="0"/>
              <a:cs typeface="Verdana" panose="020B0604030504040204" pitchFamily="34" charset="0"/>
            </a:endParaRPr>
          </a:p>
          <a:p>
            <a:pPr>
              <a:spcBef>
                <a:spcPts val="600"/>
              </a:spcBef>
            </a:pPr>
            <a:endParaRPr lang="es-US" sz="1200" b="1" dirty="0">
              <a:solidFill>
                <a:srgbClr val="002F87"/>
              </a:solidFill>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839E327F-68B6-4CAB-801B-E8789D66710C}"/>
              </a:ext>
            </a:extLst>
          </p:cNvPr>
          <p:cNvSpPr txBox="1"/>
          <p:nvPr/>
        </p:nvSpPr>
        <p:spPr>
          <a:xfrm>
            <a:off x="206261" y="3779405"/>
            <a:ext cx="5797497" cy="1856919"/>
          </a:xfrm>
          <a:prstGeom prst="rect">
            <a:avLst/>
          </a:prstGeom>
          <a:noFill/>
        </p:spPr>
        <p:txBody>
          <a:bodyPr wrap="square">
            <a:spAutoFit/>
          </a:bodyPr>
          <a:lstStyle/>
          <a:p>
            <a:pPr marR="300990" algn="just">
              <a:spcAft>
                <a:spcPts val="800"/>
              </a:spcAft>
            </a:pPr>
            <a:r>
              <a:rPr lang="es-US" sz="1200" b="1" spc="-30" dirty="0">
                <a:ea typeface="Tahoma" panose="020B0604030504040204" pitchFamily="34" charset="0"/>
              </a:rPr>
              <a:t>INDAGUA - </a:t>
            </a:r>
            <a:r>
              <a:rPr lang="es-US" sz="1200" b="1" spc="-25" dirty="0">
                <a:effectLst/>
                <a:ea typeface="Verdana" panose="020B0604030504040204" pitchFamily="34" charset="0"/>
                <a:cs typeface="Verdana" panose="020B0604030504040204" pitchFamily="34" charset="0"/>
              </a:rPr>
              <a:t>SUMANDO ESFUERZOS</a:t>
            </a:r>
            <a:r>
              <a:rPr lang="es-US" sz="1200" b="1" spc="-30" dirty="0">
                <a:effectLst/>
                <a:ea typeface="Tahoma" panose="020B0604030504040204" pitchFamily="34" charset="0"/>
              </a:rPr>
              <a:t>  </a:t>
            </a:r>
            <a:r>
              <a:rPr lang="es-US" sz="1200" spc="-30" dirty="0">
                <a:effectLst/>
                <a:ea typeface="Tahoma" panose="020B0604030504040204" pitchFamily="34" charset="0"/>
              </a:rPr>
              <a:t>- </a:t>
            </a:r>
            <a:r>
              <a:rPr lang="es-ES" sz="1200" spc="-30" dirty="0">
                <a:ea typeface="Tahoma" panose="020B0604030504040204" pitchFamily="34" charset="0"/>
              </a:rPr>
              <a:t>INDAGUA pretende ser un equipo de trabajo y coordinación de las personas de CRS-SV que estamos vinculadas y tenemos interés en la gestión del recurso hídrico. </a:t>
            </a:r>
          </a:p>
          <a:p>
            <a:pPr marR="300990" algn="just">
              <a:spcAft>
                <a:spcPts val="800"/>
              </a:spcAft>
            </a:pPr>
            <a:r>
              <a:rPr lang="es-ES" sz="1200" spc="-30" dirty="0">
                <a:ea typeface="Tahoma" panose="020B0604030504040204" pitchFamily="34" charset="0"/>
              </a:rPr>
              <a:t>INDAGUA quiere y necesita trabajar colaborativamente con personas de otras entidades con fines comunes. El principio fundamental de INDAGUA es que operemos como “catalizadores” y “pares” con aliados estratégicos </a:t>
            </a:r>
            <a:r>
              <a:rPr lang="es-US" sz="1200" spc="-30" dirty="0">
                <a:effectLst/>
                <a:ea typeface="Tahoma" panose="020B0604030504040204" pitchFamily="34" charset="0"/>
              </a:rPr>
              <a:t>plataformas, alianzas y redes (CRS, Visión 2030, Agenda para el Cambio).</a:t>
            </a:r>
            <a:r>
              <a:rPr lang="en-US" sz="1200" dirty="0">
                <a:effectLst/>
                <a:ea typeface="Tahoma" panose="020B0604030504040204" pitchFamily="34" charset="0"/>
              </a:rPr>
              <a:t> </a:t>
            </a:r>
            <a:r>
              <a:rPr lang="es-US" sz="1200" spc="-30" dirty="0">
                <a:effectLst/>
                <a:ea typeface="Tahoma" panose="020B0604030504040204" pitchFamily="34" charset="0"/>
              </a:rPr>
              <a:t>Nos suscribimos y alineamos a los Objetivos de Desarrollo Sostenible (ODS) de las Naciones Unidas, para el 2030, en particular al ODS-6.</a:t>
            </a:r>
            <a:r>
              <a:rPr lang="en-US" sz="1200" dirty="0">
                <a:ea typeface="Tahoma" panose="020B0604030504040204" pitchFamily="34" charset="0"/>
              </a:rPr>
              <a:t> </a:t>
            </a:r>
            <a:r>
              <a:rPr lang="es-US" sz="1200" spc="-30" dirty="0">
                <a:effectLst/>
                <a:ea typeface="Tahoma" panose="020B0604030504040204" pitchFamily="34" charset="0"/>
              </a:rPr>
              <a:t>Queremos reforzar apuestas de gobierno como la Estrategia Nacional Hídrica (MARN, 2013).</a:t>
            </a:r>
          </a:p>
        </p:txBody>
      </p:sp>
      <p:sp>
        <p:nvSpPr>
          <p:cNvPr id="16" name="TextBox 15">
            <a:extLst>
              <a:ext uri="{FF2B5EF4-FFF2-40B4-BE49-F238E27FC236}">
                <a16:creationId xmlns:a16="http://schemas.microsoft.com/office/drawing/2014/main" id="{FE959C46-3738-4248-B6F1-136669B73BB5}"/>
              </a:ext>
            </a:extLst>
          </p:cNvPr>
          <p:cNvSpPr txBox="1"/>
          <p:nvPr/>
        </p:nvSpPr>
        <p:spPr>
          <a:xfrm>
            <a:off x="6188244" y="1551082"/>
            <a:ext cx="5797493" cy="5047536"/>
          </a:xfrm>
          <a:prstGeom prst="rect">
            <a:avLst/>
          </a:prstGeom>
          <a:noFill/>
        </p:spPr>
        <p:txBody>
          <a:bodyPr wrap="square">
            <a:spAutoFit/>
          </a:bodyPr>
          <a:lstStyle/>
          <a:p>
            <a:pPr marR="211455" algn="just">
              <a:spcBef>
                <a:spcPts val="0"/>
              </a:spcBef>
              <a:spcAft>
                <a:spcPts val="0"/>
              </a:spcAft>
            </a:pPr>
            <a:r>
              <a:rPr lang="es-US" sz="1400" b="1" spc="-30" dirty="0">
                <a:effectLst/>
                <a:ea typeface="Tahoma" panose="020B0604030504040204" pitchFamily="34" charset="0"/>
              </a:rPr>
              <a:t>Situaciones que lograr en los próximos años:</a:t>
            </a:r>
            <a:endParaRPr lang="en-US" sz="1400" b="1" dirty="0">
              <a:effectLst/>
              <a:ea typeface="Tahoma" panose="020B0604030504040204" pitchFamily="34" charset="0"/>
            </a:endParaRPr>
          </a:p>
          <a:p>
            <a:pPr marL="171450" marR="211455" lvl="0" indent="-171450" algn="just">
              <a:spcBef>
                <a:spcPts val="0"/>
              </a:spcBef>
              <a:spcAft>
                <a:spcPts val="0"/>
              </a:spcAft>
              <a:buFont typeface="Wingdings" panose="05000000000000000000" pitchFamily="2" charset="2"/>
              <a:buChar char="§"/>
            </a:pPr>
            <a:r>
              <a:rPr lang="es-ES" sz="1100" spc="-30" dirty="0">
                <a:effectLst/>
                <a:ea typeface="Tahoma" panose="020B0604030504040204" pitchFamily="34" charset="0"/>
              </a:rPr>
              <a:t>Se alcanza la universalización del abastecimiento de agua potable y saneamiento básico con base en los criterios de los ODS 2030.</a:t>
            </a:r>
          </a:p>
          <a:p>
            <a:pPr marL="171450" marR="211455" lvl="0" indent="-171450" algn="just">
              <a:spcBef>
                <a:spcPts val="0"/>
              </a:spcBef>
              <a:spcAft>
                <a:spcPts val="0"/>
              </a:spcAft>
              <a:buFont typeface="Wingdings" panose="05000000000000000000" pitchFamily="2" charset="2"/>
              <a:buChar char="§"/>
            </a:pPr>
            <a:r>
              <a:rPr lang="es-US" sz="1100" spc="-30" dirty="0">
                <a:effectLst/>
                <a:ea typeface="Tahoma" panose="020B0604030504040204" pitchFamily="34" charset="0"/>
              </a:rPr>
              <a:t>Se incrementa el tratamiento de aguas residuales y reduce el nivel de contaminación de los cuerpos de agua. Con el gobierno y la universidad se establece un centro de investigación en tratamiento y reaprovechamiento de aguas residuales.</a:t>
            </a:r>
            <a:endParaRPr lang="en-US" sz="1100" dirty="0">
              <a:effectLst/>
              <a:ea typeface="Tahoma" panose="020B0604030504040204" pitchFamily="34" charset="0"/>
            </a:endParaRPr>
          </a:p>
          <a:p>
            <a:pPr marL="171450" marR="211455" lvl="0" indent="-171450" algn="just">
              <a:spcBef>
                <a:spcPts val="0"/>
              </a:spcBef>
              <a:spcAft>
                <a:spcPts val="0"/>
              </a:spcAft>
              <a:buFont typeface="Wingdings" panose="05000000000000000000" pitchFamily="2" charset="2"/>
              <a:buChar char="§"/>
            </a:pPr>
            <a:r>
              <a:rPr lang="es-US" sz="1100" spc="-30" dirty="0">
                <a:effectLst/>
                <a:ea typeface="Tahoma" panose="020B0604030504040204" pitchFamily="34" charset="0"/>
              </a:rPr>
              <a:t>Se aprueba un nuevo marco legal del agua en el país que incorpora los principios de la GIRH y la gestión pública del recurso.</a:t>
            </a:r>
            <a:endParaRPr lang="en-US" sz="1100" dirty="0">
              <a:effectLst/>
              <a:ea typeface="Tahoma" panose="020B0604030504040204" pitchFamily="34" charset="0"/>
            </a:endParaRPr>
          </a:p>
          <a:p>
            <a:pPr marL="171450" marR="211455" lvl="0" indent="-171450" algn="just">
              <a:spcBef>
                <a:spcPts val="0"/>
              </a:spcBef>
              <a:spcAft>
                <a:spcPts val="0"/>
              </a:spcAft>
              <a:buFont typeface="Wingdings" panose="05000000000000000000" pitchFamily="2" charset="2"/>
              <a:buChar char="§"/>
            </a:pPr>
            <a:r>
              <a:rPr lang="es-US" sz="1100" spc="-30" dirty="0">
                <a:effectLst/>
                <a:ea typeface="Tahoma" panose="020B0604030504040204" pitchFamily="34" charset="0"/>
              </a:rPr>
              <a:t>Se reforma y moderniza la institucionalidad pública del agua, creándose un ente rector y un ente regulador, con las adecuadas competencias.</a:t>
            </a:r>
            <a:endParaRPr lang="en-US" sz="1100" dirty="0">
              <a:effectLst/>
              <a:ea typeface="Tahoma" panose="020B0604030504040204" pitchFamily="34" charset="0"/>
            </a:endParaRPr>
          </a:p>
          <a:p>
            <a:pPr marL="171450" marR="211455" lvl="0" indent="-171450" algn="just">
              <a:spcBef>
                <a:spcPts val="0"/>
              </a:spcBef>
              <a:spcAft>
                <a:spcPts val="0"/>
              </a:spcAft>
              <a:buFont typeface="Wingdings" panose="05000000000000000000" pitchFamily="2" charset="2"/>
              <a:buChar char="§"/>
            </a:pPr>
            <a:r>
              <a:rPr lang="es-US" sz="1100" spc="-30" dirty="0">
                <a:effectLst/>
                <a:ea typeface="Tahoma" panose="020B0604030504040204" pitchFamily="34" charset="0"/>
              </a:rPr>
              <a:t>Las políticas nacionales de Gobierno incorporan el manejo del recurso hídrico como un elemento fundamental, priorizándose en el ordenamiento territorial. Se avanza hacia un enfoque holístico, considerando las interdependencias entre sectores y la toma de decisiones coordinada (especialmente con los sectores de la agricultura y la energía). </a:t>
            </a:r>
            <a:endParaRPr lang="en-US" sz="1100" dirty="0">
              <a:effectLst/>
              <a:ea typeface="Tahoma" panose="020B0604030504040204" pitchFamily="34" charset="0"/>
            </a:endParaRPr>
          </a:p>
          <a:p>
            <a:pPr marL="171450" marR="211455" lvl="0" indent="-171450" algn="just">
              <a:spcBef>
                <a:spcPts val="0"/>
              </a:spcBef>
              <a:spcAft>
                <a:spcPts val="0"/>
              </a:spcAft>
              <a:buFont typeface="Wingdings" panose="05000000000000000000" pitchFamily="2" charset="2"/>
              <a:buChar char="§"/>
            </a:pPr>
            <a:r>
              <a:rPr lang="es-US" sz="1100" spc="-30" dirty="0">
                <a:effectLst/>
                <a:ea typeface="Tahoma" panose="020B0604030504040204" pitchFamily="34" charset="0"/>
              </a:rPr>
              <a:t>Se establece una política económica del agua que incrementa la inversión, se refleja el costo real, elimina los subsidios perversos y se penalizan las malas prácticas e incentivan las buenas. </a:t>
            </a:r>
            <a:endParaRPr lang="en-US" sz="1100" dirty="0">
              <a:effectLst/>
              <a:ea typeface="Tahoma" panose="020B0604030504040204" pitchFamily="34" charset="0"/>
            </a:endParaRPr>
          </a:p>
          <a:p>
            <a:pPr marL="171450" marR="211455" lvl="0" indent="-171450" algn="just">
              <a:spcBef>
                <a:spcPts val="0"/>
              </a:spcBef>
              <a:spcAft>
                <a:spcPts val="0"/>
              </a:spcAft>
              <a:buFont typeface="Wingdings" panose="05000000000000000000" pitchFamily="2" charset="2"/>
              <a:buChar char="§"/>
            </a:pPr>
            <a:r>
              <a:rPr lang="es-US" sz="1100" spc="-30" dirty="0">
                <a:effectLst/>
                <a:ea typeface="Tahoma" panose="020B0604030504040204" pitchFamily="34" charset="0"/>
              </a:rPr>
              <a:t>Se aprovecha el potencial de regadío en el país con un enfoque </a:t>
            </a:r>
            <a:r>
              <a:rPr lang="es-US" sz="1100" spc="-30" dirty="0">
                <a:ea typeface="Tahoma" panose="020B0604030504040204" pitchFamily="34" charset="0"/>
              </a:rPr>
              <a:t>de</a:t>
            </a:r>
            <a:r>
              <a:rPr lang="es-US" sz="1100" spc="-30" dirty="0">
                <a:effectLst/>
                <a:ea typeface="Tahoma" panose="020B0604030504040204" pitchFamily="34" charset="0"/>
              </a:rPr>
              <a:t> eficiencia y sostenibilidad.</a:t>
            </a:r>
            <a:endParaRPr lang="en-US" sz="1100" dirty="0">
              <a:effectLst/>
              <a:ea typeface="Tahoma" panose="020B0604030504040204" pitchFamily="34" charset="0"/>
            </a:endParaRPr>
          </a:p>
          <a:p>
            <a:pPr marL="171450" marR="211455" lvl="0" indent="-171450" algn="just">
              <a:spcBef>
                <a:spcPts val="0"/>
              </a:spcBef>
              <a:spcAft>
                <a:spcPts val="0"/>
              </a:spcAft>
              <a:buFont typeface="Wingdings" panose="05000000000000000000" pitchFamily="2" charset="2"/>
              <a:buChar char="§"/>
            </a:pPr>
            <a:r>
              <a:rPr lang="es-US" sz="1100" spc="-30" dirty="0">
                <a:effectLst/>
                <a:ea typeface="Tahoma" panose="020B0604030504040204" pitchFamily="34" charset="0"/>
              </a:rPr>
              <a:t>Diversas entidades de gobierno (MAG, MARN, CSC…) incorporan el concepto Cosecha Azul en sus políticas y establecen programas especiales con financiación para restaurar los bosques cafetaleros con prácticas ASA.</a:t>
            </a:r>
            <a:endParaRPr lang="en-US" sz="1100" dirty="0">
              <a:effectLst/>
              <a:ea typeface="Tahoma" panose="020B0604030504040204" pitchFamily="34" charset="0"/>
            </a:endParaRPr>
          </a:p>
          <a:p>
            <a:pPr marL="171450" marR="211455" lvl="0" indent="-171450" algn="just">
              <a:spcBef>
                <a:spcPts val="0"/>
              </a:spcBef>
              <a:spcAft>
                <a:spcPts val="0"/>
              </a:spcAft>
              <a:buFont typeface="Wingdings" panose="05000000000000000000" pitchFamily="2" charset="2"/>
              <a:buChar char="§"/>
            </a:pPr>
            <a:r>
              <a:rPr lang="es-US" sz="1100" spc="-30" dirty="0">
                <a:effectLst/>
                <a:ea typeface="Tahoma" panose="020B0604030504040204" pitchFamily="34" charset="0"/>
              </a:rPr>
              <a:t>El Gobierno (con o sin entidades de apoyo) establece un programa o fidecomiso para apalancar financieramente y con asistencia técnica aquellos esfuerzos territoriales en pro la restauración de paisajes y seguridad hídrica (como es el caso de los Fondos de Agua y Agricultura). Es decir, le apuesta a incentivar y respaldar las iniciativas locales.</a:t>
            </a:r>
            <a:endParaRPr lang="en-US" sz="1100" dirty="0">
              <a:effectLst/>
              <a:ea typeface="Tahoma" panose="020B0604030504040204" pitchFamily="34" charset="0"/>
            </a:endParaRPr>
          </a:p>
          <a:p>
            <a:pPr marL="171450" marR="211455" lvl="0" indent="-171450" algn="just">
              <a:spcBef>
                <a:spcPts val="0"/>
              </a:spcBef>
              <a:spcAft>
                <a:spcPts val="0"/>
              </a:spcAft>
              <a:buFont typeface="Wingdings" panose="05000000000000000000" pitchFamily="2" charset="2"/>
              <a:buChar char="§"/>
            </a:pPr>
            <a:r>
              <a:rPr lang="es-US" sz="1100" spc="-30" dirty="0">
                <a:effectLst/>
                <a:ea typeface="Tahoma" panose="020B0604030504040204" pitchFamily="34" charset="0"/>
              </a:rPr>
              <a:t>El enfoque AZURE permea en el país, y se suman inversionistas nacionales y se amplía el número de entidades financieras participantes.</a:t>
            </a:r>
            <a:endParaRPr lang="en-US" sz="1100" dirty="0">
              <a:effectLst/>
              <a:ea typeface="Tahoma" panose="020B0604030504040204" pitchFamily="34" charset="0"/>
            </a:endParaRPr>
          </a:p>
          <a:p>
            <a:pPr marL="171450" marR="211455" lvl="0" indent="-171450" algn="just">
              <a:spcBef>
                <a:spcPts val="0"/>
              </a:spcBef>
              <a:spcAft>
                <a:spcPts val="0"/>
              </a:spcAft>
              <a:buFont typeface="Wingdings" panose="05000000000000000000" pitchFamily="2" charset="2"/>
              <a:buChar char="§"/>
            </a:pPr>
            <a:r>
              <a:rPr lang="es-ES" sz="1100" spc="-30" dirty="0">
                <a:effectLst/>
                <a:ea typeface="Tahoma" panose="020B0604030504040204" pitchFamily="34" charset="0"/>
              </a:rPr>
              <a:t>A través de la implementación de la Escuela del Agua, se generan nuevos liderazgos locales y nacionales en pro de la seguridad hídrica, con un alto componente de jóvenes. Se fortalecen las capacidades de los operadores de sistemas de agua potable y tratamiento de aguas residuales.</a:t>
            </a:r>
          </a:p>
        </p:txBody>
      </p:sp>
      <p:cxnSp>
        <p:nvCxnSpPr>
          <p:cNvPr id="18" name="Straight Connector 17">
            <a:extLst>
              <a:ext uri="{FF2B5EF4-FFF2-40B4-BE49-F238E27FC236}">
                <a16:creationId xmlns:a16="http://schemas.microsoft.com/office/drawing/2014/main" id="{B14A015E-A75B-4CE1-86AB-0BB9EF92F52B}"/>
              </a:ext>
            </a:extLst>
          </p:cNvPr>
          <p:cNvCxnSpPr/>
          <p:nvPr/>
        </p:nvCxnSpPr>
        <p:spPr>
          <a:xfrm>
            <a:off x="6003758" y="1642429"/>
            <a:ext cx="0" cy="4943800"/>
          </a:xfrm>
          <a:prstGeom prst="line">
            <a:avLst/>
          </a:prstGeom>
          <a:ln>
            <a:solidFill>
              <a:srgbClr val="28C8E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902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B4161-6D5D-4F73-82C1-0145BE0FD496}"/>
              </a:ext>
            </a:extLst>
          </p:cNvPr>
          <p:cNvSpPr/>
          <p:nvPr/>
        </p:nvSpPr>
        <p:spPr>
          <a:xfrm>
            <a:off x="7688180" y="2890685"/>
            <a:ext cx="3917039" cy="757130"/>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s-ES" sz="16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“La seguridad</a:t>
            </a:r>
            <a:r>
              <a:rPr kumimoji="0" lang="es-ES" sz="1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hídrica del país exige  transformar la agricultura a una que cuida los recursos hídricos”</a:t>
            </a:r>
          </a:p>
        </p:txBody>
      </p:sp>
      <p:pic>
        <p:nvPicPr>
          <p:cNvPr id="10" name="Picture 9">
            <a:extLst>
              <a:ext uri="{FF2B5EF4-FFF2-40B4-BE49-F238E27FC236}">
                <a16:creationId xmlns:a16="http://schemas.microsoft.com/office/drawing/2014/main" id="{254C0AE4-D778-4036-ABA5-978968F287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8862" t="9739" b="10269"/>
          <a:stretch/>
        </p:blipFill>
        <p:spPr>
          <a:xfrm>
            <a:off x="7218947" y="3742391"/>
            <a:ext cx="5535846" cy="3115610"/>
          </a:xfrm>
          <a:prstGeom prst="rect">
            <a:avLst/>
          </a:prstGeom>
        </p:spPr>
      </p:pic>
      <p:sp>
        <p:nvSpPr>
          <p:cNvPr id="12" name="TextBox 11">
            <a:extLst>
              <a:ext uri="{FF2B5EF4-FFF2-40B4-BE49-F238E27FC236}">
                <a16:creationId xmlns:a16="http://schemas.microsoft.com/office/drawing/2014/main" id="{7856E23A-6552-4524-870F-330779BE75E2}"/>
              </a:ext>
            </a:extLst>
          </p:cNvPr>
          <p:cNvSpPr txBox="1"/>
          <p:nvPr/>
        </p:nvSpPr>
        <p:spPr>
          <a:xfrm>
            <a:off x="7688179" y="1961505"/>
            <a:ext cx="4186989" cy="646331"/>
          </a:xfrm>
          <a:prstGeom prst="rect">
            <a:avLst/>
          </a:prstGeom>
          <a:noFill/>
        </p:spPr>
        <p:txBody>
          <a:bodyPr wrap="square"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a:t>
            </a:r>
            <a:r>
              <a:rPr kumimoji="0" lang="es-SV" sz="16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La mejor oportunidad para asegurar el agua de las ciudades radica en mejorar el manejo de las tierras agrícolas</a:t>
            </a:r>
            <a:r>
              <a:rPr kumimoji="0" lang="en-US" sz="16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a:t>
            </a:r>
            <a:endParaRPr kumimoji="0" lang="en-US" sz="1600" b="0"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D867BF02-3374-4993-B003-73E887D30AB2}"/>
              </a:ext>
            </a:extLst>
          </p:cNvPr>
          <p:cNvSpPr txBox="1"/>
          <p:nvPr/>
        </p:nvSpPr>
        <p:spPr>
          <a:xfrm>
            <a:off x="400291" y="1686817"/>
            <a:ext cx="6535914" cy="4447371"/>
          </a:xfrm>
          <a:prstGeom prst="rect">
            <a:avLst/>
          </a:prstGeom>
          <a:noFill/>
        </p:spPr>
        <p:txBody>
          <a:bodyPr wrap="square">
            <a:spAutoFit/>
          </a:bodyPr>
          <a:lstStyle/>
          <a:p>
            <a:pPr marR="0">
              <a:spcBef>
                <a:spcPts val="900"/>
              </a:spcBef>
              <a:spcAft>
                <a:spcPts val="0"/>
              </a:spcAft>
            </a:pPr>
            <a:r>
              <a:rPr lang="es-US" sz="1600" b="1" spc="-25" dirty="0">
                <a:solidFill>
                  <a:srgbClr val="003087"/>
                </a:solidFill>
                <a:effectLst/>
                <a:ea typeface="Verdana" panose="020B0604030504040204" pitchFamily="34" charset="0"/>
                <a:cs typeface="Verdana" panose="020B0604030504040204" pitchFamily="34" charset="0"/>
              </a:rPr>
              <a:t>AREA PRIORITARIA 1: </a:t>
            </a:r>
            <a:r>
              <a:rPr lang="es-US" sz="2400" b="1" spc="-25" dirty="0">
                <a:solidFill>
                  <a:srgbClr val="42C4A2"/>
                </a:solidFill>
                <a:effectLst/>
                <a:ea typeface="Verdana" panose="020B0604030504040204" pitchFamily="34" charset="0"/>
                <a:cs typeface="Verdana" panose="020B0604030504040204" pitchFamily="34" charset="0"/>
              </a:rPr>
              <a:t>Agua en paisajes sostenibles</a:t>
            </a:r>
            <a:endParaRPr lang="en-US" sz="2400" b="1" dirty="0">
              <a:solidFill>
                <a:srgbClr val="42C4A2"/>
              </a:solidFill>
              <a:ea typeface="Verdana" panose="020B0604030504040204" pitchFamily="34" charset="0"/>
              <a:cs typeface="Verdana" panose="020B0604030504040204" pitchFamily="34" charset="0"/>
            </a:endParaRPr>
          </a:p>
          <a:p>
            <a:pPr marR="0">
              <a:spcBef>
                <a:spcPts val="900"/>
              </a:spcBef>
              <a:spcAft>
                <a:spcPts val="0"/>
              </a:spcAft>
            </a:pPr>
            <a:endParaRPr lang="es-US" sz="1400" b="1" spc="-30" dirty="0">
              <a:effectLst/>
              <a:ea typeface="Tahoma" panose="020B0604030504040204" pitchFamily="34" charset="0"/>
            </a:endParaRPr>
          </a:p>
          <a:p>
            <a:pPr marR="0">
              <a:spcBef>
                <a:spcPts val="900"/>
              </a:spcBef>
              <a:spcAft>
                <a:spcPts val="0"/>
              </a:spcAft>
            </a:pPr>
            <a:r>
              <a:rPr lang="es-US" sz="1400" b="1" spc="-30" dirty="0">
                <a:effectLst/>
                <a:ea typeface="Tahoma" panose="020B0604030504040204" pitchFamily="34" charset="0"/>
              </a:rPr>
              <a:t>Objetivo: Mantener y recuperar los servicios ecosistémicos y socio-económicos del agua, mediante la protección y restauración de ecosistemas críticos y de áreas de recarga, principalmente de las vinculadas a los sistemas de agua. </a:t>
            </a:r>
            <a:r>
              <a:rPr lang="es-US" sz="1400" spc="-30" dirty="0">
                <a:effectLst/>
                <a:ea typeface="Tahoma" panose="020B0604030504040204" pitchFamily="34" charset="0"/>
              </a:rPr>
              <a:t>(Metas 6, 5 y 3 de ODS #6)</a:t>
            </a:r>
          </a:p>
          <a:p>
            <a:pPr marL="540385" marR="211455" algn="just">
              <a:spcBef>
                <a:spcPts val="0"/>
              </a:spcBef>
              <a:spcAft>
                <a:spcPts val="0"/>
              </a:spcAft>
            </a:pPr>
            <a:endParaRPr lang="en-US" sz="1200" dirty="0">
              <a:effectLst/>
              <a:ea typeface="Tahoma" panose="020B0604030504040204" pitchFamily="34" charset="0"/>
            </a:endParaRPr>
          </a:p>
          <a:p>
            <a:pPr marL="540385" marR="211455" algn="just">
              <a:spcBef>
                <a:spcPts val="0"/>
              </a:spcBef>
              <a:spcAft>
                <a:spcPts val="0"/>
              </a:spcAft>
            </a:pPr>
            <a:endParaRPr lang="en-US" sz="1200" dirty="0">
              <a:effectLst/>
              <a:ea typeface="Tahoma" panose="020B0604030504040204" pitchFamily="34" charset="0"/>
            </a:endParaRPr>
          </a:p>
          <a:p>
            <a:pPr marL="342900" marR="211455" lvl="0" indent="-342900" algn="just">
              <a:spcBef>
                <a:spcPts val="600"/>
              </a:spcBef>
              <a:spcAft>
                <a:spcPts val="0"/>
              </a:spcAft>
              <a:buFont typeface="Symbol" panose="05050102010706020507" pitchFamily="18" charset="2"/>
              <a:buChar char=""/>
            </a:pPr>
            <a:r>
              <a:rPr lang="es-US" sz="1400" spc="-30" dirty="0">
                <a:effectLst/>
                <a:ea typeface="Tahoma" panose="020B0604030504040204" pitchFamily="34" charset="0"/>
              </a:rPr>
              <a:t>Para ello se impulsará el enfoque </a:t>
            </a:r>
            <a:r>
              <a:rPr lang="es-US" sz="1400" u="sng" spc="-30" dirty="0">
                <a:effectLst/>
                <a:ea typeface="Tahoma" panose="020B0604030504040204" pitchFamily="34" charset="0"/>
                <a:hlinkClick r:id="rId3">
                  <a:extLst>
                    <a:ext uri="{A12FA001-AC4F-418D-AE19-62706E023703}">
                      <ahyp:hlinkClr xmlns:ahyp="http://schemas.microsoft.com/office/drawing/2018/hyperlinkcolor" val="tx"/>
                    </a:ext>
                  </a:extLst>
                </a:hlinkClick>
              </a:rPr>
              <a:t>ASA</a:t>
            </a:r>
            <a:r>
              <a:rPr lang="es-US" sz="1400" spc="-30" dirty="0">
                <a:effectLst/>
                <a:ea typeface="Tahoma" panose="020B0604030504040204" pitchFamily="34" charset="0"/>
              </a:rPr>
              <a:t>, que consiste en promover prácticas agrícolas que conservan y restauran suelos y agua. El enfoque </a:t>
            </a:r>
            <a:r>
              <a:rPr lang="es-US" sz="1400" u="sng" spc="-30" dirty="0">
                <a:effectLst/>
                <a:ea typeface="Tahoma" panose="020B0604030504040204" pitchFamily="34" charset="0"/>
                <a:hlinkClick r:id="rId4">
                  <a:extLst>
                    <a:ext uri="{A12FA001-AC4F-418D-AE19-62706E023703}">
                      <ahyp:hlinkClr xmlns:ahyp="http://schemas.microsoft.com/office/drawing/2018/hyperlinkcolor" val="tx"/>
                    </a:ext>
                  </a:extLst>
                </a:hlinkClick>
              </a:rPr>
              <a:t>Cosecha Azul</a:t>
            </a:r>
            <a:r>
              <a:rPr lang="es-US" sz="1400" spc="-30" dirty="0">
                <a:effectLst/>
                <a:ea typeface="Tahoma" panose="020B0604030504040204" pitchFamily="34" charset="0"/>
              </a:rPr>
              <a:t> promueve las prácticas ASA en zonas estratégicas de recarga hídrica. En este enfoque no sólo se trabaja con los productores sino también con otros actores, como gobiernos locales, el mercado y, muy especialmente, los operadores de agua, haciéndoles protagonistas e impulsores del trabajo restaurativo.</a:t>
            </a:r>
            <a:endParaRPr lang="en-US" sz="1400" dirty="0">
              <a:effectLst/>
              <a:ea typeface="Tahoma" panose="020B0604030504040204" pitchFamily="34" charset="0"/>
            </a:endParaRPr>
          </a:p>
          <a:p>
            <a:pPr marL="342900" marR="211455" lvl="0" indent="-342900" algn="just">
              <a:spcBef>
                <a:spcPts val="600"/>
              </a:spcBef>
              <a:spcAft>
                <a:spcPts val="0"/>
              </a:spcAft>
              <a:buFont typeface="Symbol" panose="05050102010706020507" pitchFamily="18" charset="2"/>
              <a:buChar char=""/>
            </a:pPr>
            <a:r>
              <a:rPr lang="es-US" sz="1400" spc="-30" dirty="0">
                <a:effectLst/>
                <a:ea typeface="Tahoma" panose="020B0604030504040204" pitchFamily="34" charset="0"/>
              </a:rPr>
              <a:t>Este eje se sustenta en manejo de la cuenca hidrográfica, la conservación de los recursos naturales, la participación, la coordinación intersectorial y en otros elementos propios del abordaje de Gestión Integrada de los Recursos Hídricos (GIRH). Se implementa el GIRH de maneral integral con los proye</a:t>
            </a:r>
            <a:r>
              <a:rPr lang="es-US" sz="1400" spc="-30" dirty="0">
                <a:ea typeface="Tahoma" panose="020B0604030504040204" pitchFamily="34" charset="0"/>
              </a:rPr>
              <a:t>ctos de RAICES al nivel de paisajes.</a:t>
            </a:r>
            <a:endParaRPr lang="en-US" sz="1400" dirty="0">
              <a:effectLst/>
              <a:ea typeface="Tahoma" panose="020B0604030504040204" pitchFamily="34" charset="0"/>
            </a:endParaRPr>
          </a:p>
        </p:txBody>
      </p:sp>
      <p:grpSp>
        <p:nvGrpSpPr>
          <p:cNvPr id="5" name="Group 4">
            <a:extLst>
              <a:ext uri="{FF2B5EF4-FFF2-40B4-BE49-F238E27FC236}">
                <a16:creationId xmlns:a16="http://schemas.microsoft.com/office/drawing/2014/main" id="{79A5C3CD-B474-45AF-8D80-9D954B6B59C3}"/>
              </a:ext>
            </a:extLst>
          </p:cNvPr>
          <p:cNvGrpSpPr/>
          <p:nvPr/>
        </p:nvGrpSpPr>
        <p:grpSpPr>
          <a:xfrm>
            <a:off x="2914128" y="393867"/>
            <a:ext cx="4774052" cy="815752"/>
            <a:chOff x="2914128" y="393867"/>
            <a:chExt cx="4774052" cy="815752"/>
          </a:xfrm>
        </p:grpSpPr>
        <p:sp>
          <p:nvSpPr>
            <p:cNvPr id="17" name="TextBox 16">
              <a:extLst>
                <a:ext uri="{FF2B5EF4-FFF2-40B4-BE49-F238E27FC236}">
                  <a16:creationId xmlns:a16="http://schemas.microsoft.com/office/drawing/2014/main" id="{587FD30E-51CF-4216-BFFD-E9C70B859245}"/>
                </a:ext>
              </a:extLst>
            </p:cNvPr>
            <p:cNvSpPr txBox="1"/>
            <p:nvPr/>
          </p:nvSpPr>
          <p:spPr>
            <a:xfrm>
              <a:off x="3638515" y="871065"/>
              <a:ext cx="4049665" cy="338554"/>
            </a:xfrm>
            <a:prstGeom prst="rect">
              <a:avLst/>
            </a:prstGeom>
            <a:noFill/>
          </p:spPr>
          <p:txBody>
            <a:bodyPr wrap="square">
              <a:spAutoFit/>
            </a:bodyPr>
            <a:lstStyle/>
            <a:p>
              <a:r>
                <a:rPr lang="es-US" sz="1600" dirty="0">
                  <a:solidFill>
                    <a:srgbClr val="28C8EC"/>
                  </a:solidFill>
                  <a:effectLst/>
                  <a:latin typeface="Verdana" panose="020B0604030504040204" pitchFamily="34" charset="0"/>
                  <a:ea typeface="Tahoma" panose="020B0604030504040204" pitchFamily="34" charset="0"/>
                  <a:cs typeface="Tahoma" panose="020B0604030504040204" pitchFamily="34" charset="0"/>
                </a:rPr>
                <a:t>Agua segura, para todos, siempre.</a:t>
              </a:r>
            </a:p>
          </p:txBody>
        </p:sp>
        <p:sp>
          <p:nvSpPr>
            <p:cNvPr id="18" name="Rectangle 17">
              <a:extLst>
                <a:ext uri="{FF2B5EF4-FFF2-40B4-BE49-F238E27FC236}">
                  <a16:creationId xmlns:a16="http://schemas.microsoft.com/office/drawing/2014/main" id="{2B58949A-08D5-4356-8737-D00960725F3F}"/>
                </a:ext>
              </a:extLst>
            </p:cNvPr>
            <p:cNvSpPr/>
            <p:nvPr/>
          </p:nvSpPr>
          <p:spPr>
            <a:xfrm>
              <a:off x="2914128" y="393867"/>
              <a:ext cx="4049665" cy="532903"/>
            </a:xfrm>
            <a:prstGeom prst="rect">
              <a:avLst/>
            </a:prstGeom>
          </p:spPr>
          <p:txBody>
            <a:bodyPr wrap="square">
              <a:spAutoFit/>
            </a:bodyPr>
            <a:lstStyle/>
            <a:p>
              <a:pPr>
                <a:lnSpc>
                  <a:spcPct val="107000"/>
                </a:lnSpc>
                <a:spcBef>
                  <a:spcPts val="1200"/>
                </a:spcBef>
              </a:pPr>
              <a:r>
                <a:rPr lang="es-MX" sz="2800" b="1" kern="0" dirty="0">
                  <a:solidFill>
                    <a:srgbClr val="003087"/>
                  </a:solidFill>
                  <a:effectLst/>
                  <a:ea typeface="Times New Roman" panose="02020603050405020304" pitchFamily="18" charset="0"/>
                  <a:cs typeface="Times New Roman" panose="02020603050405020304" pitchFamily="18" charset="0"/>
                </a:rPr>
                <a:t>Seguridad Hídrica Integral</a:t>
              </a:r>
            </a:p>
          </p:txBody>
        </p:sp>
      </p:grpSp>
      <p:cxnSp>
        <p:nvCxnSpPr>
          <p:cNvPr id="19" name="Straight Connector 18">
            <a:extLst>
              <a:ext uri="{FF2B5EF4-FFF2-40B4-BE49-F238E27FC236}">
                <a16:creationId xmlns:a16="http://schemas.microsoft.com/office/drawing/2014/main" id="{754778F6-EE6A-4447-B130-DA9E7AF01423}"/>
              </a:ext>
            </a:extLst>
          </p:cNvPr>
          <p:cNvCxnSpPr>
            <a:cxnSpLocks/>
          </p:cNvCxnSpPr>
          <p:nvPr/>
        </p:nvCxnSpPr>
        <p:spPr>
          <a:xfrm>
            <a:off x="7122695" y="1686817"/>
            <a:ext cx="0" cy="479820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203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257762F-E14E-4CAD-8BAB-8B0AC2D41972}"/>
              </a:ext>
            </a:extLst>
          </p:cNvPr>
          <p:cNvSpPr txBox="1"/>
          <p:nvPr/>
        </p:nvSpPr>
        <p:spPr>
          <a:xfrm>
            <a:off x="3638515" y="871065"/>
            <a:ext cx="4049665" cy="338554"/>
          </a:xfrm>
          <a:prstGeom prst="rect">
            <a:avLst/>
          </a:prstGeom>
          <a:noFill/>
        </p:spPr>
        <p:txBody>
          <a:bodyPr wrap="square">
            <a:spAutoFit/>
          </a:bodyPr>
          <a:lstStyle/>
          <a:p>
            <a:r>
              <a:rPr lang="es-US" sz="1600" dirty="0">
                <a:solidFill>
                  <a:srgbClr val="28C8EC"/>
                </a:solidFill>
                <a:effectLst/>
                <a:latin typeface="Verdana" panose="020B0604030504040204" pitchFamily="34" charset="0"/>
                <a:ea typeface="Tahoma" panose="020B0604030504040204" pitchFamily="34" charset="0"/>
                <a:cs typeface="Tahoma" panose="020B0604030504040204" pitchFamily="34" charset="0"/>
              </a:rPr>
              <a:t>Agua segura, para todos, siempre.</a:t>
            </a:r>
          </a:p>
        </p:txBody>
      </p:sp>
      <p:sp>
        <p:nvSpPr>
          <p:cNvPr id="16" name="Rectangle 15">
            <a:extLst>
              <a:ext uri="{FF2B5EF4-FFF2-40B4-BE49-F238E27FC236}">
                <a16:creationId xmlns:a16="http://schemas.microsoft.com/office/drawing/2014/main" id="{657ADF78-36A4-43B5-960C-26D00780B16B}"/>
              </a:ext>
            </a:extLst>
          </p:cNvPr>
          <p:cNvSpPr/>
          <p:nvPr/>
        </p:nvSpPr>
        <p:spPr>
          <a:xfrm>
            <a:off x="2914128" y="393867"/>
            <a:ext cx="4049665" cy="532903"/>
          </a:xfrm>
          <a:prstGeom prst="rect">
            <a:avLst/>
          </a:prstGeom>
        </p:spPr>
        <p:txBody>
          <a:bodyPr wrap="square">
            <a:spAutoFit/>
          </a:bodyPr>
          <a:lstStyle/>
          <a:p>
            <a:pPr>
              <a:lnSpc>
                <a:spcPct val="107000"/>
              </a:lnSpc>
              <a:spcBef>
                <a:spcPts val="1200"/>
              </a:spcBef>
            </a:pPr>
            <a:r>
              <a:rPr lang="es-MX" sz="2800" b="1" kern="0" dirty="0">
                <a:solidFill>
                  <a:srgbClr val="003087"/>
                </a:solidFill>
                <a:effectLst/>
                <a:ea typeface="Times New Roman" panose="02020603050405020304" pitchFamily="18" charset="0"/>
                <a:cs typeface="Times New Roman" panose="02020603050405020304" pitchFamily="18" charset="0"/>
              </a:rPr>
              <a:t>Seguridad Hídrica Integral</a:t>
            </a:r>
          </a:p>
        </p:txBody>
      </p:sp>
      <p:sp>
        <p:nvSpPr>
          <p:cNvPr id="11" name="TextBox 10">
            <a:extLst>
              <a:ext uri="{FF2B5EF4-FFF2-40B4-BE49-F238E27FC236}">
                <a16:creationId xmlns:a16="http://schemas.microsoft.com/office/drawing/2014/main" id="{3B64535A-85D1-4709-8473-4A51E7996091}"/>
              </a:ext>
            </a:extLst>
          </p:cNvPr>
          <p:cNvSpPr txBox="1"/>
          <p:nvPr/>
        </p:nvSpPr>
        <p:spPr>
          <a:xfrm>
            <a:off x="529390" y="2371381"/>
            <a:ext cx="7158790" cy="3200876"/>
          </a:xfrm>
          <a:prstGeom prst="rect">
            <a:avLst/>
          </a:prstGeom>
          <a:noFill/>
        </p:spPr>
        <p:txBody>
          <a:bodyPr wrap="square">
            <a:spAutoFit/>
          </a:bodyPr>
          <a:lstStyle/>
          <a:p>
            <a:pPr marR="211455" algn="just">
              <a:spcBef>
                <a:spcPts val="0"/>
              </a:spcBef>
              <a:spcAft>
                <a:spcPts val="0"/>
              </a:spcAft>
            </a:pPr>
            <a:r>
              <a:rPr lang="es-US" sz="1400" b="1" spc="-30" dirty="0">
                <a:effectLst/>
                <a:ea typeface="Tahoma" panose="020B0604030504040204" pitchFamily="34" charset="0"/>
              </a:rPr>
              <a:t>Objetivo: Garantizar a la población la provisión de agua y su respectivo tratamiento con enfoque de derecho humano, mediante la sostenibilidad administrativa-financiera-operativa de los sistemas de agua, especialmente en las zonas rurales y periurbanas, y un acceso seguro, digno y equitativo. </a:t>
            </a:r>
            <a:r>
              <a:rPr lang="es-US" sz="1400" spc="-30" dirty="0">
                <a:effectLst/>
                <a:ea typeface="Tahoma" panose="020B0604030504040204" pitchFamily="34" charset="0"/>
              </a:rPr>
              <a:t>(Metas 4, 3, 2 y 1 de ODS #6)</a:t>
            </a:r>
          </a:p>
          <a:p>
            <a:pPr marR="211455" algn="just">
              <a:spcBef>
                <a:spcPts val="0"/>
              </a:spcBef>
              <a:spcAft>
                <a:spcPts val="0"/>
              </a:spcAft>
            </a:pPr>
            <a:endParaRPr lang="en-US" sz="1400">
              <a:effectLst/>
              <a:ea typeface="Tahoma" panose="020B0604030504040204" pitchFamily="34" charset="0"/>
            </a:endParaRPr>
          </a:p>
          <a:p>
            <a:pPr marL="171450" marR="211455" lvl="0" indent="-171450" algn="just">
              <a:spcBef>
                <a:spcPts val="0"/>
              </a:spcBef>
              <a:spcAft>
                <a:spcPts val="0"/>
              </a:spcAft>
              <a:buFont typeface="Arial" panose="020B0604020202020204" pitchFamily="34" charset="0"/>
              <a:buChar char="•"/>
            </a:pPr>
            <a:r>
              <a:rPr lang="es-US" sz="1200" spc="-30" dirty="0">
                <a:effectLst/>
                <a:ea typeface="Tahoma" panose="020B0604030504040204" pitchFamily="34" charset="0"/>
              </a:rPr>
              <a:t>La estrategia medular que seguir son los excelentes resultados del enfoque </a:t>
            </a:r>
            <a:r>
              <a:rPr lang="es-US" sz="1200" u="sng" spc="-30" dirty="0">
                <a:effectLst/>
                <a:ea typeface="Tahoma" panose="020B0604030504040204" pitchFamily="34" charset="0"/>
                <a:hlinkClick r:id="rId2">
                  <a:extLst>
                    <a:ext uri="{A12FA001-AC4F-418D-AE19-62706E023703}">
                      <ahyp:hlinkClr xmlns:ahyp="http://schemas.microsoft.com/office/drawing/2018/hyperlinkcolor" val="tx"/>
                    </a:ext>
                  </a:extLst>
                </a:hlinkClick>
              </a:rPr>
              <a:t>AZURE</a:t>
            </a:r>
            <a:r>
              <a:rPr lang="es-US" sz="1200" spc="-30" dirty="0">
                <a:effectLst/>
                <a:ea typeface="Tahoma" panose="020B0604030504040204" pitchFamily="34" charset="0"/>
              </a:rPr>
              <a:t>, que combina asistencia técnica y mecanismos de financiamiento, por lo que se impulsará el escalamiento del modelo. </a:t>
            </a:r>
            <a:endParaRPr lang="en-US" sz="1200" dirty="0">
              <a:effectLst/>
              <a:ea typeface="Tahoma" panose="020B0604030504040204" pitchFamily="34" charset="0"/>
            </a:endParaRPr>
          </a:p>
          <a:p>
            <a:pPr marL="171450" marR="211455" lvl="0" indent="-171450" algn="just">
              <a:spcBef>
                <a:spcPts val="0"/>
              </a:spcBef>
              <a:spcAft>
                <a:spcPts val="0"/>
              </a:spcAft>
              <a:buFont typeface="Arial" panose="020B0604020202020204" pitchFamily="34" charset="0"/>
              <a:buChar char="•"/>
            </a:pPr>
            <a:r>
              <a:rPr lang="es-US" sz="1200" spc="-30" dirty="0">
                <a:effectLst/>
                <a:ea typeface="Tahoma" panose="020B0604030504040204" pitchFamily="34" charset="0"/>
              </a:rPr>
              <a:t>Progresivamente se reforzará la necesidad de saneamientos adecuados, tanto a nivel comunitario como urbano, incidiendo en los tomadores de decisión. </a:t>
            </a:r>
            <a:endParaRPr lang="en-US" sz="1200" dirty="0">
              <a:effectLst/>
              <a:ea typeface="Tahoma" panose="020B0604030504040204" pitchFamily="34" charset="0"/>
            </a:endParaRPr>
          </a:p>
          <a:p>
            <a:pPr marL="171450" marR="211455" lvl="0" indent="-171450" algn="just">
              <a:spcBef>
                <a:spcPts val="0"/>
              </a:spcBef>
              <a:spcAft>
                <a:spcPts val="0"/>
              </a:spcAft>
              <a:buFont typeface="Arial" panose="020B0604020202020204" pitchFamily="34" charset="0"/>
              <a:buChar char="•"/>
            </a:pPr>
            <a:r>
              <a:rPr lang="es-US" sz="1200" spc="-30" dirty="0">
                <a:effectLst/>
                <a:ea typeface="Tahoma" panose="020B0604030504040204" pitchFamily="34" charset="0"/>
              </a:rPr>
              <a:t>Para mejorar los conocimientos en el adecuado manejo de los sistemas de agua se impulsará la creación de </a:t>
            </a:r>
            <a:r>
              <a:rPr lang="es-US" sz="1200" i="1" spc="-30" dirty="0">
                <a:effectLst/>
                <a:ea typeface="Tahoma" panose="020B0604030504040204" pitchFamily="34" charset="0"/>
              </a:rPr>
              <a:t>Escuelas de Agua</a:t>
            </a:r>
            <a:r>
              <a:rPr lang="es-US" sz="1200" spc="-30" dirty="0">
                <a:effectLst/>
                <a:ea typeface="Tahoma" panose="020B0604030504040204" pitchFamily="34" charset="0"/>
              </a:rPr>
              <a:t>, como oportunidades de formación para gestores de sistemas y oportunidades laborales para jóvenes con interés en el sector.</a:t>
            </a:r>
            <a:endParaRPr lang="en-US" sz="1200" dirty="0">
              <a:effectLst/>
              <a:ea typeface="Tahoma" panose="020B0604030504040204" pitchFamily="34" charset="0"/>
            </a:endParaRPr>
          </a:p>
          <a:p>
            <a:pPr marL="171450" marR="211455" lvl="0" indent="-171450" algn="just">
              <a:spcBef>
                <a:spcPts val="0"/>
              </a:spcBef>
              <a:spcAft>
                <a:spcPts val="0"/>
              </a:spcAft>
              <a:buFont typeface="Arial" panose="020B0604020202020204" pitchFamily="34" charset="0"/>
              <a:buChar char="•"/>
            </a:pPr>
            <a:r>
              <a:rPr lang="es-US" sz="1200" spc="-30" dirty="0">
                <a:effectLst/>
                <a:ea typeface="Tahoma" panose="020B0604030504040204" pitchFamily="34" charset="0"/>
              </a:rPr>
              <a:t>Propiciar el acceso al recurso hídrico con enfoque de derechos, requiere considerar y abordar las brechas de género y los sectores más desvalidos.</a:t>
            </a:r>
            <a:endParaRPr lang="en-US" sz="1200" dirty="0">
              <a:effectLst/>
              <a:ea typeface="Tahoma" panose="020B0604030504040204" pitchFamily="34" charset="0"/>
            </a:endParaRPr>
          </a:p>
          <a:p>
            <a:pPr marR="0">
              <a:spcBef>
                <a:spcPts val="0"/>
              </a:spcBef>
              <a:spcAft>
                <a:spcPts val="0"/>
              </a:spcAft>
            </a:pPr>
            <a:endParaRPr lang="en-US" sz="1200">
              <a:effectLst/>
              <a:ea typeface="Tahoma" panose="020B0604030504040204" pitchFamily="34" charset="0"/>
            </a:endParaRPr>
          </a:p>
          <a:p>
            <a:pPr marR="0">
              <a:spcBef>
                <a:spcPts val="0"/>
              </a:spcBef>
              <a:spcAft>
                <a:spcPts val="0"/>
              </a:spcAft>
            </a:pPr>
            <a:endParaRPr lang="en-US" sz="1200">
              <a:effectLst/>
              <a:ea typeface="Tahoma" panose="020B0604030504040204" pitchFamily="34" charset="0"/>
            </a:endParaRPr>
          </a:p>
        </p:txBody>
      </p:sp>
      <p:sp>
        <p:nvSpPr>
          <p:cNvPr id="17" name="TextBox 16">
            <a:extLst>
              <a:ext uri="{FF2B5EF4-FFF2-40B4-BE49-F238E27FC236}">
                <a16:creationId xmlns:a16="http://schemas.microsoft.com/office/drawing/2014/main" id="{BABBDF33-F077-4158-BA3F-F5C30D6F243B}"/>
              </a:ext>
            </a:extLst>
          </p:cNvPr>
          <p:cNvSpPr txBox="1"/>
          <p:nvPr/>
        </p:nvSpPr>
        <p:spPr>
          <a:xfrm>
            <a:off x="211360" y="1567924"/>
            <a:ext cx="6093724" cy="461665"/>
          </a:xfrm>
          <a:prstGeom prst="rect">
            <a:avLst/>
          </a:prstGeom>
          <a:noFill/>
        </p:spPr>
        <p:txBody>
          <a:bodyPr wrap="square">
            <a:spAutoFit/>
          </a:bodyPr>
          <a:lstStyle/>
          <a:p>
            <a:pPr marL="540385" marR="0">
              <a:spcBef>
                <a:spcPts val="545"/>
              </a:spcBef>
              <a:spcAft>
                <a:spcPts val="0"/>
              </a:spcAft>
            </a:pPr>
            <a:r>
              <a:rPr lang="es-US" sz="1400" b="1" spc="-25" dirty="0">
                <a:solidFill>
                  <a:srgbClr val="003087"/>
                </a:solidFill>
                <a:effectLst/>
                <a:latin typeface="Verdana" panose="020B0604030504040204" pitchFamily="34" charset="0"/>
                <a:ea typeface="Verdana" panose="020B0604030504040204" pitchFamily="34" charset="0"/>
                <a:cs typeface="Verdana" panose="020B0604030504040204" pitchFamily="34" charset="0"/>
              </a:rPr>
              <a:t>AREA PRIORITARIA 2: </a:t>
            </a:r>
            <a:r>
              <a:rPr lang="es-US" sz="2400" b="1" spc="-25" dirty="0">
                <a:solidFill>
                  <a:srgbClr val="42C4A2"/>
                </a:solidFill>
                <a:effectLst/>
                <a:latin typeface="Verdana" panose="020B0604030504040204" pitchFamily="34" charset="0"/>
                <a:ea typeface="Verdana" panose="020B0604030504040204" pitchFamily="34" charset="0"/>
                <a:cs typeface="Verdana" panose="020B0604030504040204" pitchFamily="34" charset="0"/>
              </a:rPr>
              <a:t>Agua para la vida</a:t>
            </a:r>
            <a:r>
              <a:rPr lang="en-US" sz="1400" b="0" dirty="0">
                <a:solidFill>
                  <a:srgbClr val="42C4A2"/>
                </a:solidFill>
                <a:effectLst/>
                <a:latin typeface="Tahoma" panose="020B0604030504040204" pitchFamily="34" charset="0"/>
                <a:ea typeface="Tahoma" panose="020B0604030504040204" pitchFamily="34" charset="0"/>
                <a:cs typeface="Verdana" panose="020B0604030504040204" pitchFamily="34" charset="0"/>
              </a:rPr>
              <a:t> </a:t>
            </a:r>
            <a:endParaRPr lang="en-US" sz="2800" b="1" dirty="0">
              <a:solidFill>
                <a:srgbClr val="42C4A2"/>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20" name="Picture 19">
            <a:extLst>
              <a:ext uri="{FF2B5EF4-FFF2-40B4-BE49-F238E27FC236}">
                <a16:creationId xmlns:a16="http://schemas.microsoft.com/office/drawing/2014/main" id="{1C6548C5-6733-42F7-8669-F25C9A22D5FE}"/>
              </a:ext>
            </a:extLst>
          </p:cNvPr>
          <p:cNvPicPr>
            <a:picLocks noChangeAspect="1"/>
          </p:cNvPicPr>
          <p:nvPr/>
        </p:nvPicPr>
        <p:blipFill>
          <a:blip r:embed="rId3"/>
          <a:stretch>
            <a:fillRect/>
          </a:stretch>
        </p:blipFill>
        <p:spPr>
          <a:xfrm>
            <a:off x="8046993" y="-8588"/>
            <a:ext cx="4188823" cy="6866588"/>
          </a:xfrm>
          <a:prstGeom prst="rect">
            <a:avLst/>
          </a:prstGeom>
        </p:spPr>
      </p:pic>
      <p:pic>
        <p:nvPicPr>
          <p:cNvPr id="8" name="Graphic 7">
            <a:extLst>
              <a:ext uri="{FF2B5EF4-FFF2-40B4-BE49-F238E27FC236}">
                <a16:creationId xmlns:a16="http://schemas.microsoft.com/office/drawing/2014/main" id="{B9F41C48-427F-4BB3-9964-8859F655FA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3899" y="5699469"/>
            <a:ext cx="2686661" cy="678693"/>
          </a:xfrm>
          <a:prstGeom prst="rect">
            <a:avLst/>
          </a:prstGeom>
        </p:spPr>
      </p:pic>
    </p:spTree>
    <p:extLst>
      <p:ext uri="{BB962C8B-B14F-4D97-AF65-F5344CB8AC3E}">
        <p14:creationId xmlns:p14="http://schemas.microsoft.com/office/powerpoint/2010/main" val="3485023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257762F-E14E-4CAD-8BAB-8B0AC2D41972}"/>
              </a:ext>
            </a:extLst>
          </p:cNvPr>
          <p:cNvSpPr txBox="1"/>
          <p:nvPr/>
        </p:nvSpPr>
        <p:spPr>
          <a:xfrm>
            <a:off x="2342472" y="941774"/>
            <a:ext cx="6127844" cy="369332"/>
          </a:xfrm>
          <a:prstGeom prst="rect">
            <a:avLst/>
          </a:prstGeom>
          <a:noFill/>
        </p:spPr>
        <p:txBody>
          <a:bodyPr wrap="square">
            <a:spAutoFit/>
          </a:bodyPr>
          <a:lstStyle/>
          <a:p>
            <a:r>
              <a:rPr lang="es-US" sz="1800" dirty="0">
                <a:solidFill>
                  <a:srgbClr val="28C8EC"/>
                </a:solidFill>
                <a:effectLst/>
                <a:latin typeface="Verdana" panose="020B0604030504040204" pitchFamily="34" charset="0"/>
                <a:ea typeface="Tahoma" panose="020B0604030504040204" pitchFamily="34" charset="0"/>
                <a:cs typeface="Tahoma" panose="020B0604030504040204" pitchFamily="34" charset="0"/>
              </a:rPr>
              <a:t>Agua segura, para todos, siempre.</a:t>
            </a:r>
          </a:p>
        </p:txBody>
      </p:sp>
      <p:sp>
        <p:nvSpPr>
          <p:cNvPr id="16" name="Rectangle 15">
            <a:extLst>
              <a:ext uri="{FF2B5EF4-FFF2-40B4-BE49-F238E27FC236}">
                <a16:creationId xmlns:a16="http://schemas.microsoft.com/office/drawing/2014/main" id="{657ADF78-36A4-43B5-960C-26D00780B16B}"/>
              </a:ext>
            </a:extLst>
          </p:cNvPr>
          <p:cNvSpPr/>
          <p:nvPr/>
        </p:nvSpPr>
        <p:spPr>
          <a:xfrm>
            <a:off x="1641272" y="442953"/>
            <a:ext cx="6829044" cy="532903"/>
          </a:xfrm>
          <a:prstGeom prst="rect">
            <a:avLst/>
          </a:prstGeom>
        </p:spPr>
        <p:txBody>
          <a:bodyPr wrap="square">
            <a:spAutoFit/>
          </a:bodyPr>
          <a:lstStyle/>
          <a:p>
            <a:pPr>
              <a:lnSpc>
                <a:spcPct val="107000"/>
              </a:lnSpc>
              <a:spcBef>
                <a:spcPts val="1200"/>
              </a:spcBef>
            </a:pPr>
            <a:r>
              <a:rPr lang="es-MX" sz="2800" b="1" kern="0" dirty="0">
                <a:solidFill>
                  <a:srgbClr val="003087"/>
                </a:solidFill>
                <a:effectLst/>
                <a:ea typeface="Times New Roman" panose="02020603050405020304" pitchFamily="18" charset="0"/>
                <a:cs typeface="Times New Roman" panose="02020603050405020304" pitchFamily="18" charset="0"/>
              </a:rPr>
              <a:t>Seguridad Hídrica Integral</a:t>
            </a:r>
          </a:p>
        </p:txBody>
      </p:sp>
      <p:sp>
        <p:nvSpPr>
          <p:cNvPr id="11" name="TextBox 10">
            <a:extLst>
              <a:ext uri="{FF2B5EF4-FFF2-40B4-BE49-F238E27FC236}">
                <a16:creationId xmlns:a16="http://schemas.microsoft.com/office/drawing/2014/main" id="{3B64535A-85D1-4709-8473-4A51E7996091}"/>
              </a:ext>
            </a:extLst>
          </p:cNvPr>
          <p:cNvSpPr txBox="1"/>
          <p:nvPr/>
        </p:nvSpPr>
        <p:spPr>
          <a:xfrm>
            <a:off x="424772" y="2443271"/>
            <a:ext cx="7134206" cy="3200876"/>
          </a:xfrm>
          <a:prstGeom prst="rect">
            <a:avLst/>
          </a:prstGeom>
          <a:noFill/>
        </p:spPr>
        <p:txBody>
          <a:bodyPr wrap="square">
            <a:spAutoFit/>
          </a:bodyPr>
          <a:lstStyle/>
          <a:p>
            <a:pPr marR="211455" algn="just">
              <a:spcBef>
                <a:spcPts val="0"/>
              </a:spcBef>
              <a:spcAft>
                <a:spcPts val="0"/>
              </a:spcAft>
            </a:pPr>
            <a:r>
              <a:rPr lang="es-US" sz="1600" b="1" spc="-30">
                <a:effectLst/>
                <a:ea typeface="Tahoma" panose="020B0604030504040204" pitchFamily="34" charset="0"/>
              </a:rPr>
              <a:t>Objetivo: </a:t>
            </a:r>
            <a:r>
              <a:rPr lang="es-ES" sz="1600" b="1" spc="-30">
                <a:effectLst/>
                <a:ea typeface="Tahoma" panose="020B0604030504040204" pitchFamily="34" charset="0"/>
              </a:rPr>
              <a:t>Establecer mecanismos de gobernanza y coinversión efectivos, </a:t>
            </a:r>
            <a:r>
              <a:rPr lang="es-ES" sz="1400" spc="-30">
                <a:effectLst/>
                <a:ea typeface="Tahoma" panose="020B0604030504040204" pitchFamily="34" charset="0"/>
              </a:rPr>
              <a:t>mediante el fortalecimiento y mejora del marco legal e institucional y de participación ciudadana, tanto a nivel nacional como local, así como movilización de financiamiento para la seguridad hídrica. (Metas 5, A y B de ODS #6)</a:t>
            </a:r>
          </a:p>
          <a:p>
            <a:pPr marR="211455" algn="just">
              <a:spcBef>
                <a:spcPts val="0"/>
              </a:spcBef>
              <a:spcAft>
                <a:spcPts val="0"/>
              </a:spcAft>
            </a:pPr>
            <a:endParaRPr lang="en-US" sz="1400">
              <a:effectLst/>
              <a:ea typeface="Tahoma" panose="020B0604030504040204" pitchFamily="34" charset="0"/>
            </a:endParaRPr>
          </a:p>
          <a:p>
            <a:pPr marL="171450" marR="211455" lvl="0" indent="-171450" algn="just">
              <a:spcBef>
                <a:spcPts val="0"/>
              </a:spcBef>
              <a:spcAft>
                <a:spcPts val="0"/>
              </a:spcAft>
              <a:buFont typeface="Arial" panose="020B0604020202020204" pitchFamily="34" charset="0"/>
              <a:buChar char="•"/>
            </a:pPr>
            <a:r>
              <a:rPr lang="es-US" sz="1200" spc="-30">
                <a:effectLst/>
                <a:ea typeface="Tahoma" panose="020B0604030504040204" pitchFamily="34" charset="0"/>
              </a:rPr>
              <a:t>La estrategia medular que seguir son los excelentes resultados del enfoque </a:t>
            </a:r>
            <a:r>
              <a:rPr lang="es-US" sz="1200" u="sng" spc="-30">
                <a:effectLst/>
                <a:ea typeface="Tahoma" panose="020B0604030504040204" pitchFamily="34" charset="0"/>
              </a:rPr>
              <a:t>Azure</a:t>
            </a:r>
            <a:r>
              <a:rPr lang="es-US" sz="1200" spc="-30">
                <a:effectLst/>
                <a:ea typeface="Tahoma" panose="020B0604030504040204" pitchFamily="34" charset="0"/>
              </a:rPr>
              <a:t>, que combina asistencia técnica y mecanismos de financiamiento, por lo que se impulsará el escalamiento del modelo. </a:t>
            </a:r>
            <a:endParaRPr lang="en-US" sz="1200">
              <a:effectLst/>
              <a:ea typeface="Tahoma" panose="020B0604030504040204" pitchFamily="34" charset="0"/>
            </a:endParaRPr>
          </a:p>
          <a:p>
            <a:pPr marL="171450" marR="211455" lvl="0" indent="-171450" algn="just">
              <a:spcBef>
                <a:spcPts val="0"/>
              </a:spcBef>
              <a:spcAft>
                <a:spcPts val="0"/>
              </a:spcAft>
              <a:buFont typeface="Arial" panose="020B0604020202020204" pitchFamily="34" charset="0"/>
              <a:buChar char="•"/>
            </a:pPr>
            <a:r>
              <a:rPr lang="es-US" sz="1200" spc="-30">
                <a:effectLst/>
                <a:ea typeface="Tahoma" panose="020B0604030504040204" pitchFamily="34" charset="0"/>
              </a:rPr>
              <a:t>Progresivamente se reforzará la necesidad de saneamientos adecuados, tanto a nivel comunitario como urbano, incidiendo en los tomadores de decisión. </a:t>
            </a:r>
            <a:endParaRPr lang="en-US" sz="1200">
              <a:effectLst/>
              <a:ea typeface="Tahoma" panose="020B0604030504040204" pitchFamily="34" charset="0"/>
            </a:endParaRPr>
          </a:p>
          <a:p>
            <a:pPr marL="171450" marR="211455" lvl="0" indent="-171450" algn="just">
              <a:spcBef>
                <a:spcPts val="0"/>
              </a:spcBef>
              <a:spcAft>
                <a:spcPts val="0"/>
              </a:spcAft>
              <a:buFont typeface="Arial" panose="020B0604020202020204" pitchFamily="34" charset="0"/>
              <a:buChar char="•"/>
            </a:pPr>
            <a:r>
              <a:rPr lang="es-US" sz="1200" spc="-30">
                <a:effectLst/>
                <a:ea typeface="Tahoma" panose="020B0604030504040204" pitchFamily="34" charset="0"/>
              </a:rPr>
              <a:t>Para mejorar los conocimientos en el adecuado manejo de los sistemas de agua se impulsará la creación de </a:t>
            </a:r>
            <a:r>
              <a:rPr lang="es-US" sz="1200" i="1" spc="-30">
                <a:effectLst/>
                <a:ea typeface="Tahoma" panose="020B0604030504040204" pitchFamily="34" charset="0"/>
              </a:rPr>
              <a:t>Escuelas de Agua</a:t>
            </a:r>
            <a:r>
              <a:rPr lang="es-US" sz="1200" spc="-30">
                <a:effectLst/>
                <a:ea typeface="Tahoma" panose="020B0604030504040204" pitchFamily="34" charset="0"/>
              </a:rPr>
              <a:t>, como oportunidades de formación para gestores de sistemas y oportunidades laborales para jóvenes con interés en el sector.</a:t>
            </a:r>
            <a:endParaRPr lang="en-US" sz="1200">
              <a:effectLst/>
              <a:ea typeface="Tahoma" panose="020B0604030504040204" pitchFamily="34" charset="0"/>
            </a:endParaRPr>
          </a:p>
          <a:p>
            <a:pPr marL="171450" marR="211455" lvl="0" indent="-171450" algn="just">
              <a:spcBef>
                <a:spcPts val="0"/>
              </a:spcBef>
              <a:spcAft>
                <a:spcPts val="0"/>
              </a:spcAft>
              <a:buFont typeface="Arial" panose="020B0604020202020204" pitchFamily="34" charset="0"/>
              <a:buChar char="•"/>
            </a:pPr>
            <a:r>
              <a:rPr lang="es-US" sz="1200" spc="-30">
                <a:effectLst/>
                <a:ea typeface="Tahoma" panose="020B0604030504040204" pitchFamily="34" charset="0"/>
              </a:rPr>
              <a:t>Propiciar el acceso al recurso hídrico con enfoque de derechos, requiere considerar y abordar las brechas de género y los sectores más desvalidos.</a:t>
            </a:r>
            <a:endParaRPr lang="en-US" sz="1200">
              <a:effectLst/>
              <a:ea typeface="Tahoma" panose="020B0604030504040204" pitchFamily="34" charset="0"/>
            </a:endParaRPr>
          </a:p>
          <a:p>
            <a:pPr marR="0">
              <a:spcBef>
                <a:spcPts val="0"/>
              </a:spcBef>
              <a:spcAft>
                <a:spcPts val="0"/>
              </a:spcAft>
            </a:pPr>
            <a:endParaRPr lang="en-US" sz="1100">
              <a:effectLst/>
              <a:ea typeface="Tahoma" panose="020B0604030504040204" pitchFamily="34" charset="0"/>
            </a:endParaRPr>
          </a:p>
          <a:p>
            <a:pPr marR="0">
              <a:spcBef>
                <a:spcPts val="0"/>
              </a:spcBef>
              <a:spcAft>
                <a:spcPts val="0"/>
              </a:spcAft>
            </a:pPr>
            <a:endParaRPr lang="en-US" sz="1100">
              <a:effectLst/>
              <a:ea typeface="Tahoma" panose="020B0604030504040204" pitchFamily="34" charset="0"/>
            </a:endParaRPr>
          </a:p>
        </p:txBody>
      </p:sp>
      <p:sp>
        <p:nvSpPr>
          <p:cNvPr id="17" name="TextBox 16">
            <a:extLst>
              <a:ext uri="{FF2B5EF4-FFF2-40B4-BE49-F238E27FC236}">
                <a16:creationId xmlns:a16="http://schemas.microsoft.com/office/drawing/2014/main" id="{BABBDF33-F077-4158-BA3F-F5C30D6F243B}"/>
              </a:ext>
            </a:extLst>
          </p:cNvPr>
          <p:cNvSpPr txBox="1"/>
          <p:nvPr/>
        </p:nvSpPr>
        <p:spPr>
          <a:xfrm>
            <a:off x="184320" y="1646356"/>
            <a:ext cx="7615110" cy="461665"/>
          </a:xfrm>
          <a:prstGeom prst="rect">
            <a:avLst/>
          </a:prstGeom>
          <a:noFill/>
        </p:spPr>
        <p:txBody>
          <a:bodyPr wrap="square">
            <a:spAutoFit/>
          </a:bodyPr>
          <a:lstStyle/>
          <a:p>
            <a:pPr marL="540385" marR="0">
              <a:spcBef>
                <a:spcPts val="545"/>
              </a:spcBef>
              <a:spcAft>
                <a:spcPts val="0"/>
              </a:spcAft>
            </a:pPr>
            <a:r>
              <a:rPr lang="es-US" sz="1400" b="1" spc="-25" dirty="0">
                <a:solidFill>
                  <a:srgbClr val="003087"/>
                </a:solidFill>
                <a:effectLst/>
                <a:latin typeface="Verdana" panose="020B0604030504040204" pitchFamily="34" charset="0"/>
                <a:ea typeface="Verdana" panose="020B0604030504040204" pitchFamily="34" charset="0"/>
                <a:cs typeface="Verdana" panose="020B0604030504040204" pitchFamily="34" charset="0"/>
              </a:rPr>
              <a:t>AREA PRIORITARIA 3: </a:t>
            </a:r>
            <a:r>
              <a:rPr lang="es-US" sz="2400" b="1" spc="-25" dirty="0">
                <a:solidFill>
                  <a:srgbClr val="42C4A2"/>
                </a:solidFill>
                <a:effectLst/>
                <a:latin typeface="Verdana" panose="020B0604030504040204" pitchFamily="34" charset="0"/>
                <a:ea typeface="Verdana" panose="020B0604030504040204" pitchFamily="34" charset="0"/>
                <a:cs typeface="Verdana" panose="020B0604030504040204" pitchFamily="34" charset="0"/>
              </a:rPr>
              <a:t>Gestión efectiva del agua</a:t>
            </a:r>
            <a:endParaRPr lang="en-US" sz="2800" b="1" dirty="0">
              <a:solidFill>
                <a:srgbClr val="42C4A2"/>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BB512E52-5FCB-4377-B0F8-E3641C167906}"/>
              </a:ext>
            </a:extLst>
          </p:cNvPr>
          <p:cNvPicPr>
            <a:picLocks noChangeAspect="1"/>
          </p:cNvPicPr>
          <p:nvPr/>
        </p:nvPicPr>
        <p:blipFill rotWithShape="1">
          <a:blip r:embed="rId2"/>
          <a:srcRect l="-407" t="14790" r="-1" b="-316"/>
          <a:stretch/>
        </p:blipFill>
        <p:spPr>
          <a:xfrm>
            <a:off x="8200126" y="-24494"/>
            <a:ext cx="5372100" cy="6906988"/>
          </a:xfrm>
          <a:prstGeom prst="rect">
            <a:avLst/>
          </a:prstGeom>
        </p:spPr>
      </p:pic>
    </p:spTree>
    <p:extLst>
      <p:ext uri="{BB962C8B-B14F-4D97-AF65-F5344CB8AC3E}">
        <p14:creationId xmlns:p14="http://schemas.microsoft.com/office/powerpoint/2010/main" val="3635194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254C67-3B75-499A-9A10-C28B13C23A4B}"/>
              </a:ext>
            </a:extLst>
          </p:cNvPr>
          <p:cNvSpPr/>
          <p:nvPr/>
        </p:nvSpPr>
        <p:spPr>
          <a:xfrm>
            <a:off x="361727" y="3476504"/>
            <a:ext cx="8110937" cy="3123932"/>
          </a:xfrm>
          <a:prstGeom prst="rect">
            <a:avLst/>
          </a:prstGeom>
          <a:ln>
            <a:noFill/>
          </a:ln>
        </p:spPr>
        <p:txBody>
          <a:bodyPr wrap="square" lIns="91440" tIns="45720" rIns="91440" bIns="45720" anchor="t">
            <a:spAutoFit/>
          </a:bodyPr>
          <a:lstStyle/>
          <a:p>
            <a:pPr algn="just">
              <a:spcBef>
                <a:spcPts val="600"/>
              </a:spcBef>
            </a:pPr>
            <a:r>
              <a:rPr lang="es-GT" sz="1200" b="1">
                <a:cs typeface="Calibri"/>
              </a:rPr>
              <a:t>Actividades claves: </a:t>
            </a:r>
          </a:p>
          <a:p>
            <a:pPr marL="342900" indent="-342900" algn="just">
              <a:spcBef>
                <a:spcPts val="600"/>
              </a:spcBef>
              <a:buFont typeface="+mj-lt"/>
              <a:buAutoNum type="arabicPeriod"/>
            </a:pPr>
            <a:r>
              <a:rPr lang="es-GT" sz="1200" b="1"/>
              <a:t>Establecer un sistema de producción eficiente.</a:t>
            </a:r>
            <a:r>
              <a:rPr lang="es-GT" sz="1200"/>
              <a:t> Para fines de lograr la recuperación del sistema de producción de café se necesita establecer sistemas enfocados en desarrollar productos que tengan potencial comercial tanto en mercados externos cómo en domésticos. </a:t>
            </a:r>
          </a:p>
          <a:p>
            <a:pPr marL="342900" indent="-342900" algn="just">
              <a:buFont typeface="+mj-lt"/>
              <a:buAutoNum type="arabicPeriod"/>
            </a:pPr>
            <a:r>
              <a:rPr lang="es-GT" sz="1200" b="1"/>
              <a:t>Fortalecimiento de los vínculos de mercado. </a:t>
            </a:r>
            <a:r>
              <a:rPr lang="es-GT" sz="1200"/>
              <a:t>Basados en la experiencia previa de Cosecha Azul, el objetivo será crear vinculación directa entre comparadores y productores de tal manera que las condiciones de negociación estén siempre bajo el control de las partes interesadas con transparencia, en la búsqueda de valor compartido. </a:t>
            </a:r>
            <a:endParaRPr lang="es-GT" sz="1200" b="1">
              <a:cs typeface="Calibri"/>
            </a:endParaRPr>
          </a:p>
          <a:p>
            <a:pPr marL="342900" indent="-342900" algn="just">
              <a:buFont typeface="+mj-lt"/>
              <a:buAutoNum type="arabicPeriod"/>
            </a:pPr>
            <a:r>
              <a:rPr lang="es-GT" sz="1200" b="1"/>
              <a:t>Construcción de red de trabajo y apoyo. </a:t>
            </a:r>
            <a:r>
              <a:rPr lang="es-GT" sz="1200"/>
              <a:t>Para que la estructura pueda funcionar se crearán relaciones de gestión del modelo, estrechando lazos con los actores que intervienen en la cadena de café. </a:t>
            </a:r>
            <a:endParaRPr lang="es-GT" sz="1200">
              <a:cs typeface="Times New Roman" panose="02020603050405020304" pitchFamily="18" charset="0"/>
            </a:endParaRPr>
          </a:p>
          <a:p>
            <a:pPr marL="342900" indent="-342900" algn="just">
              <a:buFont typeface="+mj-lt"/>
              <a:buAutoNum type="arabicPeriod"/>
            </a:pPr>
            <a:r>
              <a:rPr lang="es-GT" sz="1200" b="1"/>
              <a:t>Impulsar financiamiento adecuado para la recuperación del sector.</a:t>
            </a:r>
            <a:r>
              <a:rPr lang="es-GT" sz="1200"/>
              <a:t> Unos de los principales cuellos de botella que la industria tiene es la falta de liquidez generada por la incidencia de la roya, el historial de producción cayó a niveles récord y el sistema de otorgación de créditos es basado en este. CRS facilitará estrategias entre la red de actores para ofrecer financiamiento justo y efectivo, basado en principios de riesgo compartido.</a:t>
            </a:r>
            <a:endParaRPr lang="es-GT" sz="1200">
              <a:cs typeface="Calibri"/>
            </a:endParaRPr>
          </a:p>
          <a:p>
            <a:pPr marL="342900" indent="-342900" algn="just">
              <a:buFont typeface="+mj-lt"/>
              <a:buAutoNum type="arabicPeriod"/>
            </a:pPr>
            <a:r>
              <a:rPr lang="es-GT" sz="1200" b="1"/>
              <a:t>Creación de un sistema de verificación y evidencias que respalden la cadena.</a:t>
            </a:r>
            <a:r>
              <a:rPr lang="es-GT" sz="1200"/>
              <a:t> Es claro que para que el modelo sea sostenible también debe de ser creíble y allí es donde se vuelve indispensable el monitoreo, evaluación y aprendizaje para tener trazabilidad del impacto de la implementación de prácticas en los diferentes niveles de la cadena. </a:t>
            </a:r>
            <a:endParaRPr lang="es-GT" sz="1200">
              <a:cs typeface="Calibri"/>
            </a:endParaRPr>
          </a:p>
        </p:txBody>
      </p:sp>
      <p:pic>
        <p:nvPicPr>
          <p:cNvPr id="4" name="33018349682_7201d5f0ba_k.jpg" descr="33018349682_7201d5f0ba_k.jpg">
            <a:extLst>
              <a:ext uri="{FF2B5EF4-FFF2-40B4-BE49-F238E27FC236}">
                <a16:creationId xmlns:a16="http://schemas.microsoft.com/office/drawing/2014/main" id="{16646475-5F32-4A14-806B-4E9658461327}"/>
              </a:ext>
            </a:extLst>
          </p:cNvPr>
          <p:cNvPicPr>
            <a:picLocks noChangeAspect="1"/>
          </p:cNvPicPr>
          <p:nvPr/>
        </p:nvPicPr>
        <p:blipFill>
          <a:blip r:embed="rId2"/>
          <a:srcRect b="24320"/>
          <a:stretch>
            <a:fillRect/>
          </a:stretch>
        </p:blipFill>
        <p:spPr>
          <a:xfrm>
            <a:off x="8927860" y="3302758"/>
            <a:ext cx="2999237" cy="3405547"/>
          </a:xfrm>
          <a:prstGeom prst="rect">
            <a:avLst/>
          </a:prstGeom>
          <a:ln w="12700">
            <a:solidFill>
              <a:srgbClr val="002060"/>
            </a:solidFill>
            <a:miter lim="400000"/>
          </a:ln>
        </p:spPr>
      </p:pic>
      <p:sp>
        <p:nvSpPr>
          <p:cNvPr id="5" name="Rectangle 4">
            <a:extLst>
              <a:ext uri="{FF2B5EF4-FFF2-40B4-BE49-F238E27FC236}">
                <a16:creationId xmlns:a16="http://schemas.microsoft.com/office/drawing/2014/main" id="{C6060C84-B789-456B-9DA5-F90E9134C4A4}"/>
              </a:ext>
            </a:extLst>
          </p:cNvPr>
          <p:cNvSpPr/>
          <p:nvPr/>
        </p:nvSpPr>
        <p:spPr>
          <a:xfrm>
            <a:off x="999400" y="1448666"/>
            <a:ext cx="9046967" cy="523220"/>
          </a:xfrm>
          <a:prstGeom prst="rect">
            <a:avLst/>
          </a:prstGeom>
        </p:spPr>
        <p:txBody>
          <a:bodyPr wrap="square">
            <a:spAutoFit/>
          </a:bodyPr>
          <a:lstStyle/>
          <a:p>
            <a:r>
              <a:rPr lang="es-MX" sz="2800" b="1" dirty="0">
                <a:solidFill>
                  <a:srgbClr val="42C4A2"/>
                </a:solidFill>
              </a:rPr>
              <a:t>Renovando el sector de café y protegiendo recursos hídricos</a:t>
            </a:r>
            <a:endParaRPr lang="es-MX" sz="2800" dirty="0">
              <a:solidFill>
                <a:srgbClr val="42C4A2"/>
              </a:solidFill>
            </a:endParaRPr>
          </a:p>
        </p:txBody>
      </p:sp>
      <p:pic>
        <p:nvPicPr>
          <p:cNvPr id="6" name="Picture 5" descr="A close up of a sign&#10;&#10;Description automatically generated">
            <a:extLst>
              <a:ext uri="{FF2B5EF4-FFF2-40B4-BE49-F238E27FC236}">
                <a16:creationId xmlns:a16="http://schemas.microsoft.com/office/drawing/2014/main" id="{53E2CBB5-DB2D-46A2-A2A2-263284DE2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3841" y="2687947"/>
            <a:ext cx="2610677" cy="514680"/>
          </a:xfrm>
          <a:prstGeom prst="rect">
            <a:avLst/>
          </a:prstGeom>
        </p:spPr>
      </p:pic>
      <p:sp>
        <p:nvSpPr>
          <p:cNvPr id="7" name="Rectangle 6">
            <a:extLst>
              <a:ext uri="{FF2B5EF4-FFF2-40B4-BE49-F238E27FC236}">
                <a16:creationId xmlns:a16="http://schemas.microsoft.com/office/drawing/2014/main" id="{A7F81131-4FFF-453D-B741-DE2C58ACC88A}"/>
              </a:ext>
            </a:extLst>
          </p:cNvPr>
          <p:cNvSpPr/>
          <p:nvPr/>
        </p:nvSpPr>
        <p:spPr>
          <a:xfrm>
            <a:off x="497481" y="2218607"/>
            <a:ext cx="7756181" cy="1107996"/>
          </a:xfrm>
          <a:prstGeom prst="rect">
            <a:avLst/>
          </a:prstGeom>
        </p:spPr>
        <p:txBody>
          <a:bodyPr wrap="square">
            <a:spAutoFit/>
          </a:bodyPr>
          <a:lstStyle/>
          <a:p>
            <a:pPr algn="just"/>
            <a:r>
              <a:rPr lang="es-GT" sz="1600" b="1">
                <a:solidFill>
                  <a:srgbClr val="000000"/>
                </a:solidFill>
              </a:rPr>
              <a:t>Objetivos</a:t>
            </a:r>
            <a:r>
              <a:rPr lang="es-GT" sz="1600" b="1"/>
              <a:t>: </a:t>
            </a:r>
            <a:endParaRPr lang="es-GT" sz="1600" b="1">
              <a:solidFill>
                <a:srgbClr val="000000"/>
              </a:solidFill>
              <a:cs typeface="Calibri" panose="020F0502020204030204"/>
            </a:endParaRPr>
          </a:p>
          <a:p>
            <a:pPr marL="342900" indent="-342900" algn="just">
              <a:buFont typeface="+mj-lt"/>
              <a:buAutoNum type="arabicPeriod"/>
            </a:pPr>
            <a:r>
              <a:rPr lang="es-GT" sz="1600" b="1"/>
              <a:t>Medios de vida sostenibles para los agricultores y trabajadores a través de la implementación de fincas productivas y diversificadas.</a:t>
            </a:r>
            <a:endParaRPr lang="es-GT" sz="1600" b="1">
              <a:cs typeface="Calibri"/>
            </a:endParaRPr>
          </a:p>
          <a:p>
            <a:pPr marL="342900" indent="-342900" algn="just">
              <a:buFont typeface="+mj-lt"/>
              <a:buAutoNum type="arabicPeriod"/>
            </a:pPr>
            <a:r>
              <a:rPr lang="es-GT" sz="1600" b="1"/>
              <a:t>Restauración y protección de fuentes de agua.</a:t>
            </a:r>
          </a:p>
        </p:txBody>
      </p:sp>
      <p:sp>
        <p:nvSpPr>
          <p:cNvPr id="9" name="Rectangle 8">
            <a:extLst>
              <a:ext uri="{FF2B5EF4-FFF2-40B4-BE49-F238E27FC236}">
                <a16:creationId xmlns:a16="http://schemas.microsoft.com/office/drawing/2014/main" id="{7FA9572D-7872-4797-B4D9-37FB810736AC}"/>
              </a:ext>
            </a:extLst>
          </p:cNvPr>
          <p:cNvSpPr/>
          <p:nvPr/>
        </p:nvSpPr>
        <p:spPr>
          <a:xfrm>
            <a:off x="2784851" y="267027"/>
            <a:ext cx="7350756" cy="726994"/>
          </a:xfrm>
          <a:prstGeom prst="rect">
            <a:avLst/>
          </a:prstGeom>
        </p:spPr>
        <p:txBody>
          <a:bodyPr wrap="square">
            <a:spAutoFit/>
          </a:bodyPr>
          <a:lstStyle/>
          <a:p>
            <a:pPr marR="0" lvl="0" algn="just">
              <a:lnSpc>
                <a:spcPct val="107000"/>
              </a:lnSpc>
              <a:spcBef>
                <a:spcPts val="0"/>
              </a:spcBef>
              <a:spcAft>
                <a:spcPts val="0"/>
              </a:spcAft>
            </a:pPr>
            <a:r>
              <a:rPr lang="es-GT" sz="2000" b="1" dirty="0">
                <a:solidFill>
                  <a:srgbClr val="003087"/>
                </a:solidFill>
                <a:latin typeface="Cambria" panose="02040503050406030204" pitchFamily="18" charset="0"/>
                <a:ea typeface="Cambria" panose="02040503050406030204" pitchFamily="18" charset="0"/>
                <a:cs typeface="Century Gothic" panose="020B0502020202020204" pitchFamily="34" charset="0"/>
              </a:rPr>
              <a:t>CRS El Salvador</a:t>
            </a:r>
          </a:p>
          <a:p>
            <a:pPr marR="0" lvl="0" algn="just">
              <a:lnSpc>
                <a:spcPct val="107000"/>
              </a:lnSpc>
              <a:spcBef>
                <a:spcPts val="0"/>
              </a:spcBef>
              <a:spcAft>
                <a:spcPts val="0"/>
              </a:spcAft>
            </a:pPr>
            <a:r>
              <a:rPr lang="es-GT" sz="2000" b="1" dirty="0">
                <a:solidFill>
                  <a:srgbClr val="28C8EC"/>
                </a:solidFill>
                <a:latin typeface="Cambria" panose="02040503050406030204" pitchFamily="18" charset="0"/>
                <a:ea typeface="Cambria" panose="02040503050406030204" pitchFamily="18" charset="0"/>
                <a:cs typeface="Century Gothic" panose="020B0502020202020204" pitchFamily="34" charset="0"/>
              </a:rPr>
              <a:t>Marco Estratégico de Pueblo, Tierra y Agua </a:t>
            </a:r>
          </a:p>
        </p:txBody>
      </p:sp>
      <p:pic>
        <p:nvPicPr>
          <p:cNvPr id="10" name="Picture 2" descr="Image result for crs logo">
            <a:extLst>
              <a:ext uri="{FF2B5EF4-FFF2-40B4-BE49-F238E27FC236}">
                <a16:creationId xmlns:a16="http://schemas.microsoft.com/office/drawing/2014/main" id="{4846B7E8-2136-4F43-BBBC-53D12560A2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3837" y="208291"/>
            <a:ext cx="1113041" cy="726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832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5D22F732-4040-4732-A05E-FDA7874280F5}"/>
              </a:ext>
            </a:extLst>
          </p:cNvPr>
          <p:cNvGraphicFramePr>
            <a:graphicFrameLocks noGrp="1"/>
          </p:cNvGraphicFramePr>
          <p:nvPr>
            <p:extLst>
              <p:ext uri="{D42A27DB-BD31-4B8C-83A1-F6EECF244321}">
                <p14:modId xmlns:p14="http://schemas.microsoft.com/office/powerpoint/2010/main" val="3144647543"/>
              </p:ext>
            </p:extLst>
          </p:nvPr>
        </p:nvGraphicFramePr>
        <p:xfrm>
          <a:off x="-492868" y="1004253"/>
          <a:ext cx="10846909" cy="579120"/>
        </p:xfrm>
        <a:graphic>
          <a:graphicData uri="http://schemas.openxmlformats.org/drawingml/2006/table">
            <a:tbl>
              <a:tblPr firstRow="1" bandRow="1">
                <a:tableStyleId>{2D5ABB26-0587-4C30-8999-92F81FD0307C}</a:tableStyleId>
              </a:tblPr>
              <a:tblGrid>
                <a:gridCol w="1649300">
                  <a:extLst>
                    <a:ext uri="{9D8B030D-6E8A-4147-A177-3AD203B41FA5}">
                      <a16:colId xmlns:a16="http://schemas.microsoft.com/office/drawing/2014/main" val="1057109318"/>
                    </a:ext>
                  </a:extLst>
                </a:gridCol>
                <a:gridCol w="9197609">
                  <a:extLst>
                    <a:ext uri="{9D8B030D-6E8A-4147-A177-3AD203B41FA5}">
                      <a16:colId xmlns:a16="http://schemas.microsoft.com/office/drawing/2014/main" val="3883479132"/>
                    </a:ext>
                  </a:extLst>
                </a:gridCol>
              </a:tblGrid>
              <a:tr h="296666">
                <a:tc>
                  <a:txBody>
                    <a:bodyPr/>
                    <a:lstStyle/>
                    <a:p>
                      <a:pPr rtl="0" fontAlgn="base"/>
                      <a:r>
                        <a:rPr lang="es-MX" sz="3200" b="1" noProof="0">
                          <a:solidFill>
                            <a:srgbClr val="0070C0"/>
                          </a:solidFill>
                          <a:effectLst/>
                          <a:latin typeface="Bodoni MT" panose="02070603080606020203" pitchFamily="18" charset="0"/>
                        </a:rPr>
                        <a:t>​</a:t>
                      </a:r>
                    </a:p>
                  </a:txBody>
                  <a:tcPr anchor="ctr"/>
                </a:tc>
                <a:tc>
                  <a:txBody>
                    <a:bodyPr/>
                    <a:lstStyle/>
                    <a:p>
                      <a:pPr rtl="0" fontAlgn="base"/>
                      <a:r>
                        <a:rPr lang="es-MX" sz="3200" b="1" noProof="0" dirty="0">
                          <a:solidFill>
                            <a:srgbClr val="28C8EC"/>
                          </a:solidFill>
                          <a:effectLst/>
                          <a:latin typeface="Bodoni MT" panose="02070603080606020203" pitchFamily="18" charset="0"/>
                        </a:rPr>
                        <a:t>Rejuvenecer el paisaje rural de El Salvador</a:t>
                      </a:r>
                    </a:p>
                  </a:txBody>
                  <a:tcPr anchor="ctr"/>
                </a:tc>
                <a:extLst>
                  <a:ext uri="{0D108BD9-81ED-4DB2-BD59-A6C34878D82A}">
                    <a16:rowId xmlns:a16="http://schemas.microsoft.com/office/drawing/2014/main" val="3243926588"/>
                  </a:ext>
                </a:extLst>
              </a:tr>
            </a:tbl>
          </a:graphicData>
        </a:graphic>
      </p:graphicFrame>
      <p:pic>
        <p:nvPicPr>
          <p:cNvPr id="9" name="Picture 8" descr="A picture containing outdoor, standing, holding, man&#10;&#10;Description automatically generated">
            <a:extLst>
              <a:ext uri="{FF2B5EF4-FFF2-40B4-BE49-F238E27FC236}">
                <a16:creationId xmlns:a16="http://schemas.microsoft.com/office/drawing/2014/main" id="{AA7B6F4E-06B2-4198-A006-BC92713998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922" r="3916"/>
          <a:stretch/>
        </p:blipFill>
        <p:spPr>
          <a:xfrm>
            <a:off x="586121" y="2089419"/>
            <a:ext cx="2838117" cy="2197361"/>
          </a:xfrm>
          <a:prstGeom prst="rect">
            <a:avLst/>
          </a:prstGeom>
          <a:solidFill>
            <a:srgbClr val="FFFFFF">
              <a:shade val="85000"/>
            </a:srgbClr>
          </a:solidFill>
          <a:ln w="88900" cap="sq">
            <a:noFill/>
            <a:miter lim="800000"/>
          </a:ln>
          <a:effectLst/>
        </p:spPr>
      </p:pic>
      <p:sp>
        <p:nvSpPr>
          <p:cNvPr id="12" name="Rectangle 11">
            <a:extLst>
              <a:ext uri="{FF2B5EF4-FFF2-40B4-BE49-F238E27FC236}">
                <a16:creationId xmlns:a16="http://schemas.microsoft.com/office/drawing/2014/main" id="{E3C2ECAF-C233-4C30-84F5-BA7B69542869}"/>
              </a:ext>
            </a:extLst>
          </p:cNvPr>
          <p:cNvSpPr/>
          <p:nvPr/>
        </p:nvSpPr>
        <p:spPr>
          <a:xfrm>
            <a:off x="6253163" y="3451405"/>
            <a:ext cx="2514600"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Calibri" panose="020F0502020204030204"/>
                <a:ea typeface="+mn-ea"/>
                <a:cs typeface="+mn-cs"/>
              </a:rPr>
              <a:t>2. Educación formal. </a:t>
            </a:r>
            <a:r>
              <a:rPr kumimoji="0" lang="es-MX" sz="1400" i="0" u="none" strike="noStrike" kern="1200" cap="none" spc="0" normalizeH="0" baseline="0" noProof="0" dirty="0">
                <a:ln>
                  <a:noFill/>
                </a:ln>
                <a:solidFill>
                  <a:srgbClr val="000000"/>
                </a:solidFill>
                <a:effectLst/>
                <a:uLnTx/>
                <a:uFillTx/>
                <a:latin typeface="Calibri" panose="020F0502020204030204"/>
                <a:ea typeface="+mn-ea"/>
                <a:cs typeface="+mn-cs"/>
              </a:rPr>
              <a:t>Apoyar con los bachilleratos técnicos para formar una nueva generación de lideres en la agricultura y medioambiente.</a:t>
            </a:r>
            <a:endParaRPr kumimoji="0" lang="es-MX" sz="105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C1FD28F7-B026-4B3B-9E06-2CA2C546DB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35" r="74819" b="75842"/>
          <a:stretch/>
        </p:blipFill>
        <p:spPr>
          <a:xfrm>
            <a:off x="3538025" y="3127125"/>
            <a:ext cx="1598331" cy="555470"/>
          </a:xfrm>
          <a:prstGeom prst="rect">
            <a:avLst/>
          </a:prstGeom>
        </p:spPr>
      </p:pic>
      <p:sp>
        <p:nvSpPr>
          <p:cNvPr id="14" name="Rectangle 13">
            <a:extLst>
              <a:ext uri="{FF2B5EF4-FFF2-40B4-BE49-F238E27FC236}">
                <a16:creationId xmlns:a16="http://schemas.microsoft.com/office/drawing/2014/main" id="{82A652E8-EA76-41FC-BB9D-687E8CC4A83C}"/>
              </a:ext>
            </a:extLst>
          </p:cNvPr>
          <p:cNvSpPr/>
          <p:nvPr/>
        </p:nvSpPr>
        <p:spPr>
          <a:xfrm>
            <a:off x="2474560" y="5095704"/>
            <a:ext cx="6459890" cy="140038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Programa</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Colibri </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3. Becas </a:t>
            </a:r>
            <a:r>
              <a:rPr lang="es-ES" sz="1400" b="1" dirty="0">
                <a:solidFill>
                  <a:prstClr val="black"/>
                </a:solidFill>
                <a:latin typeface="Calibri" panose="020F0502020204030204"/>
              </a:rPr>
              <a:t>para estudios y aprendizaje. </a:t>
            </a: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Buscamos un "ecosistema propicio" para educar, capacitar y emplear a los jóvenes, como motores para la restauración agrícola y el desarrollo económico. ALRI ha creado un fondo de becas para jóvenes rurales para educación formal, capacitación técnica y pasantías remuneradas.</a:t>
            </a:r>
            <a:endParaRPr kumimoji="0" lang="en-US" sz="1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p:txBody>
      </p:sp>
      <p:sp>
        <p:nvSpPr>
          <p:cNvPr id="15" name="Rectangle 14">
            <a:extLst>
              <a:ext uri="{FF2B5EF4-FFF2-40B4-BE49-F238E27FC236}">
                <a16:creationId xmlns:a16="http://schemas.microsoft.com/office/drawing/2014/main" id="{C5F2D70B-FC4E-4BC1-9039-731A974ACD6B}"/>
              </a:ext>
            </a:extLst>
          </p:cNvPr>
          <p:cNvSpPr/>
          <p:nvPr/>
        </p:nvSpPr>
        <p:spPr>
          <a:xfrm>
            <a:off x="2385302" y="1510299"/>
            <a:ext cx="915603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a:ln>
                  <a:noFill/>
                </a:ln>
                <a:solidFill>
                  <a:srgbClr val="000000"/>
                </a:solidFill>
                <a:effectLst/>
                <a:uLnTx/>
                <a:uFillTx/>
                <a:latin typeface="Calibri" panose="020F0502020204030204"/>
                <a:ea typeface="+mn-ea"/>
                <a:cs typeface="+mn-cs"/>
              </a:rPr>
              <a:t>Formación</a:t>
            </a:r>
            <a:r>
              <a:rPr lang="es-MX" b="1">
                <a:solidFill>
                  <a:srgbClr val="000000"/>
                </a:solidFill>
                <a:latin typeface="Calibri" panose="020F0502020204030204"/>
              </a:rPr>
              <a:t> profesional de</a:t>
            </a:r>
            <a:r>
              <a:rPr kumimoji="0" lang="es-MX" sz="1800" b="1" i="0" u="none" strike="noStrike" kern="1200" cap="none" spc="0" normalizeH="0" baseline="0" noProof="0">
                <a:ln>
                  <a:noFill/>
                </a:ln>
                <a:solidFill>
                  <a:srgbClr val="000000"/>
                </a:solidFill>
                <a:effectLst/>
                <a:uLnTx/>
                <a:uFillTx/>
                <a:latin typeface="Calibri" panose="020F0502020204030204"/>
                <a:ea typeface="+mn-ea"/>
                <a:cs typeface="+mn-cs"/>
              </a:rPr>
              <a:t> jovenes como lideres en la agricultura regenerativa y agro industria.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18A4D8-E82E-41A0-BB06-74B6DFA248B5}"/>
              </a:ext>
            </a:extLst>
          </p:cNvPr>
          <p:cNvSpPr/>
          <p:nvPr/>
        </p:nvSpPr>
        <p:spPr>
          <a:xfrm>
            <a:off x="3613995" y="2173018"/>
            <a:ext cx="379491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1" dirty="0">
                <a:solidFill>
                  <a:srgbClr val="000000"/>
                </a:solidFill>
                <a:latin typeface="Calibri" panose="020F0502020204030204"/>
              </a:rPr>
              <a:t>1. Formación profesional. </a:t>
            </a:r>
            <a:r>
              <a:rPr lang="es-MX" sz="1400" dirty="0">
                <a:solidFill>
                  <a:srgbClr val="000000"/>
                </a:solidFill>
                <a:latin typeface="Calibri" panose="020F0502020204030204"/>
              </a:rPr>
              <a:t>Generar nuevas oportunidades para </a:t>
            </a:r>
            <a:r>
              <a:rPr lang="es-MX" sz="1400" dirty="0" err="1">
                <a:solidFill>
                  <a:srgbClr val="000000"/>
                </a:solidFill>
                <a:latin typeface="Calibri" panose="020F0502020204030204"/>
              </a:rPr>
              <a:t>jovenes</a:t>
            </a:r>
            <a:r>
              <a:rPr lang="es-MX" sz="1400" dirty="0">
                <a:solidFill>
                  <a:srgbClr val="000000"/>
                </a:solidFill>
                <a:latin typeface="Calibri" panose="020F0502020204030204"/>
              </a:rPr>
              <a:t> en una economía rural, y preparar </a:t>
            </a:r>
            <a:r>
              <a:rPr lang="es-MX" sz="1400" dirty="0" err="1">
                <a:solidFill>
                  <a:srgbClr val="000000"/>
                </a:solidFill>
                <a:latin typeface="Calibri" panose="020F0502020204030204"/>
              </a:rPr>
              <a:t>jovenes</a:t>
            </a:r>
            <a:r>
              <a:rPr lang="es-MX" sz="1400" dirty="0">
                <a:solidFill>
                  <a:srgbClr val="000000"/>
                </a:solidFill>
                <a:latin typeface="Calibri" panose="020F0502020204030204"/>
              </a:rPr>
              <a:t> para ser lideres en sus comunidades y una economía social. </a:t>
            </a:r>
            <a:endParaRPr kumimoji="0" lang="es-MX" sz="105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7" name="Picture 2" descr="Image result for crs logo">
            <a:extLst>
              <a:ext uri="{FF2B5EF4-FFF2-40B4-BE49-F238E27FC236}">
                <a16:creationId xmlns:a16="http://schemas.microsoft.com/office/drawing/2014/main" id="{B54A8FA6-5697-4638-87EC-D97AFC22F7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578" y="105125"/>
            <a:ext cx="1113041" cy="72699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C7F43A65-49A4-44BF-9E77-AE6116BB394B}"/>
              </a:ext>
            </a:extLst>
          </p:cNvPr>
          <p:cNvSpPr/>
          <p:nvPr/>
        </p:nvSpPr>
        <p:spPr>
          <a:xfrm>
            <a:off x="2865560" y="361913"/>
            <a:ext cx="7350756" cy="458715"/>
          </a:xfrm>
          <a:prstGeom prst="rect">
            <a:avLst/>
          </a:prstGeom>
        </p:spPr>
        <p:txBody>
          <a:bodyPr wrap="square">
            <a:spAutoFit/>
          </a:bodyPr>
          <a:lstStyle/>
          <a:p>
            <a:pPr marR="0" lvl="0" algn="just">
              <a:lnSpc>
                <a:spcPct val="107000"/>
              </a:lnSpc>
              <a:spcBef>
                <a:spcPts val="0"/>
              </a:spcBef>
              <a:spcAft>
                <a:spcPts val="0"/>
              </a:spcAft>
            </a:pPr>
            <a:r>
              <a:rPr lang="es-GT" sz="2400" b="1" dirty="0">
                <a:solidFill>
                  <a:srgbClr val="003087"/>
                </a:solidFill>
                <a:latin typeface="Cambria" panose="02040503050406030204" pitchFamily="18" charset="0"/>
                <a:ea typeface="Cambria" panose="02040503050406030204" pitchFamily="18" charset="0"/>
                <a:cs typeface="Century Gothic" panose="020B0502020202020204" pitchFamily="34" charset="0"/>
              </a:rPr>
              <a:t>Marco Estratégico de Pueblo, Tierra y Agua</a:t>
            </a:r>
          </a:p>
        </p:txBody>
      </p:sp>
      <p:pic>
        <p:nvPicPr>
          <p:cNvPr id="3" name="Picture 2" descr="Diagram&#10;&#10;Description automatically generated with medium confidence">
            <a:extLst>
              <a:ext uri="{FF2B5EF4-FFF2-40B4-BE49-F238E27FC236}">
                <a16:creationId xmlns:a16="http://schemas.microsoft.com/office/drawing/2014/main" id="{22DA660E-FAC0-4BA1-8D4B-ED49EE366388}"/>
              </a:ext>
            </a:extLst>
          </p:cNvPr>
          <p:cNvPicPr>
            <a:picLocks noChangeAspect="1"/>
          </p:cNvPicPr>
          <p:nvPr/>
        </p:nvPicPr>
        <p:blipFill rotWithShape="1">
          <a:blip r:embed="rId5">
            <a:extLst>
              <a:ext uri="{28A0092B-C50C-407E-A947-70E740481C1C}">
                <a14:useLocalDpi xmlns:a14="http://schemas.microsoft.com/office/drawing/2010/main" val="0"/>
              </a:ext>
            </a:extLst>
          </a:blip>
          <a:srcRect l="9610" t="7500" r="12555" b="13333"/>
          <a:stretch/>
        </p:blipFill>
        <p:spPr>
          <a:xfrm>
            <a:off x="195651" y="4762933"/>
            <a:ext cx="1990725" cy="2044528"/>
          </a:xfrm>
          <a:prstGeom prst="rect">
            <a:avLst/>
          </a:prstGeom>
        </p:spPr>
      </p:pic>
      <p:pic>
        <p:nvPicPr>
          <p:cNvPr id="8" name="Picture 7" descr="A group of students in a classroom&#10;&#10;Description automatically generated with medium confidence">
            <a:extLst>
              <a:ext uri="{FF2B5EF4-FFF2-40B4-BE49-F238E27FC236}">
                <a16:creationId xmlns:a16="http://schemas.microsoft.com/office/drawing/2014/main" id="{920BE22E-0630-41B9-87C6-CBDD7C7E5B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7763" y="2381253"/>
            <a:ext cx="3424237" cy="2284253"/>
          </a:xfrm>
          <a:prstGeom prst="rect">
            <a:avLst/>
          </a:prstGeom>
        </p:spPr>
      </p:pic>
      <p:pic>
        <p:nvPicPr>
          <p:cNvPr id="5" name="Picture 4" descr="A picture containing tree, outdoor, person, plant&#10;&#10;Description automatically generated">
            <a:extLst>
              <a:ext uri="{FF2B5EF4-FFF2-40B4-BE49-F238E27FC236}">
                <a16:creationId xmlns:a16="http://schemas.microsoft.com/office/drawing/2014/main" id="{1509DEA6-9C78-4F4F-AD9A-063BA4576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40995" y="4825339"/>
            <a:ext cx="2877772" cy="1919715"/>
          </a:xfrm>
          <a:prstGeom prst="rect">
            <a:avLst/>
          </a:prstGeom>
          <a:ln w="57150">
            <a:noFill/>
          </a:ln>
        </p:spPr>
      </p:pic>
    </p:spTree>
    <p:extLst>
      <p:ext uri="{BB962C8B-B14F-4D97-AF65-F5344CB8AC3E}">
        <p14:creationId xmlns:p14="http://schemas.microsoft.com/office/powerpoint/2010/main" val="3947559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8D1098-54BF-4B41-9756-C651C083F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2018" y="113173"/>
            <a:ext cx="8447964" cy="6631653"/>
          </a:xfrm>
          <a:prstGeom prst="rect">
            <a:avLst/>
          </a:prstGeom>
        </p:spPr>
      </p:pic>
      <p:sp>
        <p:nvSpPr>
          <p:cNvPr id="9" name="TextBox 8">
            <a:extLst>
              <a:ext uri="{FF2B5EF4-FFF2-40B4-BE49-F238E27FC236}">
                <a16:creationId xmlns:a16="http://schemas.microsoft.com/office/drawing/2014/main" id="{81C15B55-936B-46AB-A7D3-005645130BAF}"/>
              </a:ext>
            </a:extLst>
          </p:cNvPr>
          <p:cNvSpPr txBox="1"/>
          <p:nvPr/>
        </p:nvSpPr>
        <p:spPr>
          <a:xfrm>
            <a:off x="4875236" y="4489692"/>
            <a:ext cx="3330054" cy="369332"/>
          </a:xfrm>
          <a:prstGeom prst="rect">
            <a:avLst/>
          </a:prstGeom>
          <a:solidFill>
            <a:schemeClr val="bg1"/>
          </a:solid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s-MX" sz="2000">
                <a:solidFill>
                  <a:schemeClr val="tx1">
                    <a:lumMod val="95000"/>
                    <a:lumOff val="5000"/>
                  </a:schemeClr>
                </a:solidFill>
                <a:latin typeface="Cambria" panose="02040503050406030204" pitchFamily="18" charset="0"/>
                <a:ea typeface="Cambria" panose="02040503050406030204" pitchFamily="18" charset="0"/>
              </a:rPr>
              <a:t>- </a:t>
            </a:r>
            <a:r>
              <a:rPr kumimoji="0" lang="es-MX" sz="1800" b="1" i="1" u="none" strike="noStrike" kern="1200" cap="none" spc="0" normalizeH="0" baseline="0" noProof="0">
                <a:ln>
                  <a:noFill/>
                </a:ln>
                <a:solidFill>
                  <a:schemeClr val="tx1">
                    <a:lumMod val="95000"/>
                    <a:lumOff val="5000"/>
                  </a:schemeClr>
                </a:solidFill>
                <a:uLnTx/>
                <a:uFillTx/>
                <a:latin typeface="Cambria" panose="02040503050406030204" pitchFamily="18" charset="0"/>
                <a:ea typeface="Cambria" panose="02040503050406030204" pitchFamily="18" charset="0"/>
              </a:rPr>
              <a:t>San Oscar Romero</a:t>
            </a:r>
            <a:endParaRPr kumimoji="0" lang="es-MX" sz="2000" b="1" i="1" u="none" strike="noStrike" kern="1200" cap="none" spc="0" normalizeH="0" baseline="0" noProof="0">
              <a:ln>
                <a:noFill/>
              </a:ln>
              <a:solidFill>
                <a:schemeClr val="tx1">
                  <a:lumMod val="95000"/>
                  <a:lumOff val="5000"/>
                </a:schemeClr>
              </a:solidFill>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87241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7F9589-52DD-4552-8564-E731E16A7156}"/>
              </a:ext>
            </a:extLst>
          </p:cNvPr>
          <p:cNvPicPr>
            <a:picLocks noChangeAspect="1"/>
          </p:cNvPicPr>
          <p:nvPr/>
        </p:nvPicPr>
        <p:blipFill rotWithShape="1">
          <a:blip r:embed="rId2">
            <a:alphaModFix amt="11000"/>
            <a:extLst>
              <a:ext uri="{BEBA8EAE-BF5A-486C-A8C5-ECC9F3942E4B}">
                <a14:imgProps xmlns:a14="http://schemas.microsoft.com/office/drawing/2010/main">
                  <a14:imgLayer r:embed="rId3">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l="38111" t="5393" b="19406"/>
          <a:stretch/>
        </p:blipFill>
        <p:spPr>
          <a:xfrm>
            <a:off x="0" y="0"/>
            <a:ext cx="5644059" cy="6858000"/>
          </a:xfrm>
          <a:prstGeom prst="rect">
            <a:avLst/>
          </a:prstGeom>
        </p:spPr>
      </p:pic>
      <p:sp>
        <p:nvSpPr>
          <p:cNvPr id="11" name="Subtitle 2">
            <a:extLst>
              <a:ext uri="{FF2B5EF4-FFF2-40B4-BE49-F238E27FC236}">
                <a16:creationId xmlns:a16="http://schemas.microsoft.com/office/drawing/2014/main" id="{6B0C30B2-D4FA-4FDE-AEA3-101952AB094B}"/>
              </a:ext>
            </a:extLst>
          </p:cNvPr>
          <p:cNvSpPr txBox="1">
            <a:spLocks/>
          </p:cNvSpPr>
          <p:nvPr/>
        </p:nvSpPr>
        <p:spPr>
          <a:xfrm>
            <a:off x="5936776" y="876300"/>
            <a:ext cx="5118893" cy="5451968"/>
          </a:xfrm>
          <a:prstGeom prst="rect">
            <a:avLst/>
          </a:prstGeom>
          <a:noFill/>
        </p:spPr>
        <p:txBody>
          <a:bodyPr vert="horz" lIns="0" tIns="0" rIns="0" bIns="0" rtlCol="0" anchor="ctr" anchorCtr="0">
            <a:noAutofit/>
          </a:bodyPr>
          <a:lstStyle>
            <a:lvl1pPr marL="0" indent="0" algn="l" defTabSz="457146" rtl="0" eaLnBrk="1" latinLnBrk="0" hangingPunct="1">
              <a:lnSpc>
                <a:spcPct val="110000"/>
              </a:lnSpc>
              <a:spcBef>
                <a:spcPts val="897"/>
              </a:spcBef>
              <a:buSzPct val="80000"/>
              <a:buFont typeface="Arial"/>
              <a:buNone/>
              <a:defRPr sz="1600" b="0" kern="1200">
                <a:solidFill>
                  <a:schemeClr val="accent1"/>
                </a:solidFill>
                <a:latin typeface="+mn-lt"/>
                <a:ea typeface="+mn-ea"/>
                <a:cs typeface="+mn-cs"/>
              </a:defRPr>
            </a:lvl1pPr>
            <a:lvl2pPr marL="460321" indent="-234922" algn="l" defTabSz="457146" rtl="0" eaLnBrk="1" latinLnBrk="0" hangingPunct="1">
              <a:lnSpc>
                <a:spcPct val="110000"/>
              </a:lnSpc>
              <a:spcBef>
                <a:spcPts val="897"/>
              </a:spcBef>
              <a:buSzPct val="80000"/>
              <a:buFont typeface="Arial"/>
              <a:buChar char="–"/>
              <a:defRPr sz="1600" kern="1200">
                <a:solidFill>
                  <a:schemeClr val="accent1"/>
                </a:solidFill>
                <a:latin typeface="+mn-lt"/>
                <a:ea typeface="+mn-ea"/>
                <a:cs typeface="+mn-cs"/>
              </a:defRPr>
            </a:lvl2pPr>
            <a:lvl3pPr marL="687308" indent="-226987" algn="l" defTabSz="457146" rtl="0" eaLnBrk="1" latinLnBrk="0" hangingPunct="1">
              <a:lnSpc>
                <a:spcPct val="110000"/>
              </a:lnSpc>
              <a:spcBef>
                <a:spcPts val="897"/>
              </a:spcBef>
              <a:buSzPct val="80000"/>
              <a:buFont typeface="Arial"/>
              <a:buChar char="•"/>
              <a:defRPr sz="1600" i="1" kern="1200">
                <a:solidFill>
                  <a:schemeClr val="accent1"/>
                </a:solidFill>
                <a:latin typeface="+mn-lt"/>
                <a:ea typeface="+mn-ea"/>
                <a:cs typeface="+mn-cs"/>
              </a:defRPr>
            </a:lvl3pPr>
            <a:lvl4pPr marL="912706" indent="-225399" algn="l" defTabSz="457146" rtl="0" eaLnBrk="1" latinLnBrk="0" hangingPunct="1">
              <a:lnSpc>
                <a:spcPct val="110000"/>
              </a:lnSpc>
              <a:spcBef>
                <a:spcPts val="897"/>
              </a:spcBef>
              <a:buSzPct val="80000"/>
              <a:buFont typeface="Arial"/>
              <a:buChar char="–"/>
              <a:defRPr sz="1600" kern="1200">
                <a:solidFill>
                  <a:schemeClr val="accent1"/>
                </a:solidFill>
                <a:latin typeface="+mn-lt"/>
                <a:ea typeface="+mn-ea"/>
                <a:cs typeface="+mn-cs"/>
              </a:defRPr>
            </a:lvl4pPr>
            <a:lvl5pPr marL="1147629" indent="-234922" algn="l" defTabSz="457146" rtl="0" eaLnBrk="1" latinLnBrk="0" hangingPunct="1">
              <a:lnSpc>
                <a:spcPct val="110000"/>
              </a:lnSpc>
              <a:spcBef>
                <a:spcPts val="897"/>
              </a:spcBef>
              <a:buSzPct val="80000"/>
              <a:buFont typeface="Arial"/>
              <a:buChar char="»"/>
              <a:defRPr sz="1600" kern="1200">
                <a:solidFill>
                  <a:schemeClr val="accent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defTabSz="449467">
              <a:spcBef>
                <a:spcPts val="882"/>
              </a:spcBef>
              <a:buClr>
                <a:srgbClr val="44546A"/>
              </a:buClr>
              <a:buSzPct val="110000"/>
              <a:buNone/>
              <a:defRPr/>
            </a:pPr>
            <a:r>
              <a:rPr lang="es-ES" sz="2400" dirty="0">
                <a:solidFill>
                  <a:srgbClr val="002060"/>
                </a:solidFill>
                <a:latin typeface="Cambria" panose="02040503050406030204" pitchFamily="18" charset="0"/>
                <a:ea typeface="Cambria" panose="02040503050406030204" pitchFamily="18" charset="0"/>
                <a:cs typeface="Calibri" charset="0"/>
              </a:rPr>
              <a:t>La humanidad no enfrente dos crisis separadas, una ambiental y otra social, sino una sola y compleja crisis socio-ambiental. </a:t>
            </a:r>
          </a:p>
          <a:p>
            <a:pPr marL="0" lvl="1" indent="0" defTabSz="449467">
              <a:spcBef>
                <a:spcPts val="882"/>
              </a:spcBef>
              <a:buClr>
                <a:srgbClr val="44546A"/>
              </a:buClr>
              <a:buSzPct val="110000"/>
              <a:buNone/>
              <a:defRPr/>
            </a:pPr>
            <a:r>
              <a:rPr lang="es-ES" sz="2400" dirty="0">
                <a:solidFill>
                  <a:srgbClr val="002060"/>
                </a:solidFill>
                <a:latin typeface="Cambria" panose="02040503050406030204" pitchFamily="18" charset="0"/>
                <a:ea typeface="Cambria" panose="02040503050406030204" pitchFamily="18" charset="0"/>
                <a:cs typeface="Calibri" charset="0"/>
              </a:rPr>
              <a:t>Las líneas para la  solución  requieren  una  aproximación  integral  para combatir la pobreza, para devolver la dignidad a los excluidos y simultáneamente para cuidar la naturaleza.</a:t>
            </a:r>
            <a:r>
              <a:rPr kumimoji="0" lang="en-US" sz="2400" i="0" u="none" strike="noStrike" kern="1200" cap="none" spc="0" normalizeH="0" baseline="0" noProof="0" dirty="0">
                <a:ln>
                  <a:noFill/>
                </a:ln>
                <a:solidFill>
                  <a:srgbClr val="002060"/>
                </a:solidFill>
                <a:uLnTx/>
                <a:uFillTx/>
                <a:latin typeface="Cambria" panose="02040503050406030204" pitchFamily="18" charset="0"/>
                <a:ea typeface="Cambria" panose="02040503050406030204" pitchFamily="18" charset="0"/>
                <a:cs typeface="Calibri" charset="0"/>
              </a:rPr>
              <a:t>	</a:t>
            </a:r>
            <a:r>
              <a:rPr kumimoji="0" lang="en-US" sz="2000" i="0" u="none" strike="noStrike" kern="1200" cap="none" spc="0" normalizeH="0" baseline="0" noProof="0" dirty="0">
                <a:ln>
                  <a:noFill/>
                </a:ln>
                <a:solidFill>
                  <a:srgbClr val="002060"/>
                </a:solidFill>
                <a:uLnTx/>
                <a:uFillTx/>
                <a:latin typeface="Cambria" panose="02040503050406030204" pitchFamily="18" charset="0"/>
                <a:ea typeface="Cambria" panose="02040503050406030204" pitchFamily="18" charset="0"/>
                <a:cs typeface="Calibri" charset="0"/>
              </a:rPr>
              <a:t>				</a:t>
            </a:r>
            <a:endParaRPr lang="en-US" sz="2000" dirty="0">
              <a:solidFill>
                <a:srgbClr val="002060"/>
              </a:solidFill>
              <a:latin typeface="Cambria" panose="02040503050406030204" pitchFamily="18" charset="0"/>
              <a:ea typeface="Cambria" panose="02040503050406030204" pitchFamily="18" charset="0"/>
              <a:cs typeface="Calibri" charset="0"/>
            </a:endParaRPr>
          </a:p>
          <a:p>
            <a:pPr marL="0" lvl="1" indent="0" algn="r" defTabSz="449467">
              <a:spcBef>
                <a:spcPts val="882"/>
              </a:spcBef>
              <a:buClr>
                <a:srgbClr val="44546A"/>
              </a:buClr>
              <a:buSzPct val="110000"/>
              <a:buNone/>
              <a:defRPr/>
            </a:pPr>
            <a:r>
              <a:rPr kumimoji="0" lang="en-US" sz="2000" i="0" u="none" strike="noStrike" kern="1200" cap="none" spc="0" normalizeH="0" baseline="0" noProof="0" dirty="0">
                <a:ln>
                  <a:noFill/>
                </a:ln>
                <a:solidFill>
                  <a:srgbClr val="002060"/>
                </a:solidFill>
                <a:uLnTx/>
                <a:uFillTx/>
                <a:latin typeface="Cambria" panose="02040503050406030204" pitchFamily="18" charset="0"/>
                <a:ea typeface="Cambria" panose="02040503050406030204" pitchFamily="18" charset="0"/>
                <a:cs typeface="Calibri" charset="0"/>
              </a:rPr>
              <a:t> </a:t>
            </a:r>
            <a:r>
              <a:rPr kumimoji="0" lang="en-US" sz="2000" i="1" u="none" strike="noStrike" kern="1200" cap="none" spc="0" normalizeH="0" baseline="0" noProof="0" dirty="0">
                <a:ln>
                  <a:noFill/>
                </a:ln>
                <a:solidFill>
                  <a:srgbClr val="42C4A2"/>
                </a:solidFill>
                <a:uLnTx/>
                <a:uFillTx/>
                <a:latin typeface="Cambria" panose="02040503050406030204" pitchFamily="18" charset="0"/>
                <a:ea typeface="Cambria" panose="02040503050406030204" pitchFamily="18" charset="0"/>
                <a:cs typeface="Calibri" charset="0"/>
              </a:rPr>
              <a:t>Papa Francisco, </a:t>
            </a:r>
            <a:r>
              <a:rPr lang="en-US" sz="2000" i="1" dirty="0" err="1">
                <a:solidFill>
                  <a:srgbClr val="42C4A2"/>
                </a:solidFill>
                <a:latin typeface="Cambria" panose="02040503050406030204" pitchFamily="18" charset="0"/>
                <a:ea typeface="Cambria" panose="02040503050406030204" pitchFamily="18" charset="0"/>
                <a:cs typeface="Calibri" charset="0"/>
              </a:rPr>
              <a:t>Laudato</a:t>
            </a:r>
            <a:r>
              <a:rPr kumimoji="0" lang="en-US" sz="2000" i="1" u="none" strike="noStrike" kern="1200" cap="none" spc="0" normalizeH="0" baseline="0" noProof="0" dirty="0">
                <a:ln>
                  <a:noFill/>
                </a:ln>
                <a:solidFill>
                  <a:srgbClr val="42C4A2"/>
                </a:solidFill>
                <a:uLnTx/>
                <a:uFillTx/>
                <a:latin typeface="Cambria" panose="02040503050406030204" pitchFamily="18" charset="0"/>
                <a:ea typeface="Cambria" panose="02040503050406030204" pitchFamily="18" charset="0"/>
                <a:cs typeface="Calibri" charset="0"/>
              </a:rPr>
              <a:t> Si</a:t>
            </a:r>
            <a:r>
              <a:rPr kumimoji="0" lang="en-US" sz="2000" i="0" u="none" strike="noStrike" kern="1200" cap="none" spc="0" normalizeH="0" baseline="0" noProof="0" dirty="0">
                <a:ln>
                  <a:noFill/>
                </a:ln>
                <a:solidFill>
                  <a:srgbClr val="42C4A2"/>
                </a:solidFill>
                <a:uLnTx/>
                <a:uFillTx/>
                <a:latin typeface="Cambria" panose="02040503050406030204" pitchFamily="18" charset="0"/>
                <a:ea typeface="Cambria" panose="02040503050406030204" pitchFamily="18" charset="0"/>
                <a:cs typeface="Calibri" charset="0"/>
              </a:rPr>
              <a:t>, 139</a:t>
            </a:r>
            <a:endParaRPr kumimoji="0" lang="en-US" sz="2800" i="0" u="none" strike="noStrike" kern="1200" cap="none" spc="0" normalizeH="0" baseline="0" noProof="0" dirty="0">
              <a:ln>
                <a:noFill/>
              </a:ln>
              <a:solidFill>
                <a:srgbClr val="42C4A2"/>
              </a:solidFill>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BCF685D0-57DA-4785-AD2A-B5DA9D4A3266}"/>
              </a:ext>
            </a:extLst>
          </p:cNvPr>
          <p:cNvSpPr/>
          <p:nvPr/>
        </p:nvSpPr>
        <p:spPr>
          <a:xfrm>
            <a:off x="354842" y="1711479"/>
            <a:ext cx="4790364" cy="236988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003087"/>
                </a:solidFill>
                <a:effectLst/>
                <a:uLnTx/>
                <a:uFillTx/>
                <a:latin typeface="Cambria" panose="02040503050406030204" pitchFamily="18" charset="0"/>
                <a:ea typeface="Cambria" panose="02040503050406030204" pitchFamily="18" charset="0"/>
                <a:cs typeface="+mn-cs"/>
              </a:rPr>
              <a:t>Todo</a:t>
            </a:r>
            <a:r>
              <a:rPr kumimoji="0" lang="en-US" sz="4400" b="1" i="1" u="none" strike="noStrike" kern="1200" cap="none" spc="0" normalizeH="0" baseline="0" noProof="0" dirty="0">
                <a:ln>
                  <a:noFill/>
                </a:ln>
                <a:solidFill>
                  <a:srgbClr val="003087"/>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003087"/>
                </a:solidFill>
                <a:effectLst/>
                <a:uLnTx/>
                <a:uFillTx/>
                <a:latin typeface="Cambria" panose="02040503050406030204" pitchFamily="18" charset="0"/>
                <a:ea typeface="Cambria" panose="02040503050406030204" pitchFamily="18" charset="0"/>
                <a:cs typeface="+mn-cs"/>
              </a:rPr>
              <a:t>está</a:t>
            </a:r>
            <a:r>
              <a:rPr kumimoji="0" lang="en-US" sz="4400" b="1" i="1" u="none" strike="noStrike" kern="1200" cap="none" spc="0" normalizeH="0" baseline="0" noProof="0" dirty="0">
                <a:ln>
                  <a:noFill/>
                </a:ln>
                <a:solidFill>
                  <a:srgbClr val="003087"/>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003087"/>
                </a:solidFill>
                <a:effectLst/>
                <a:uLnTx/>
                <a:uFillTx/>
                <a:latin typeface="Cambria" panose="02040503050406030204" pitchFamily="18" charset="0"/>
                <a:ea typeface="Cambria" panose="02040503050406030204" pitchFamily="18" charset="0"/>
                <a:cs typeface="+mn-cs"/>
              </a:rPr>
              <a:t>interconectado</a:t>
            </a:r>
            <a:endParaRPr kumimoji="0" lang="en-US" sz="4400" b="1" i="1" u="none" strike="noStrike" kern="1200" cap="none" spc="0" normalizeH="0" baseline="0" noProof="0" dirty="0">
              <a:ln>
                <a:noFill/>
              </a:ln>
              <a:solidFill>
                <a:srgbClr val="003087"/>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1" u="none" strike="noStrike" kern="1200" cap="none" spc="0" normalizeH="0" baseline="0" noProof="0" dirty="0">
              <a:ln>
                <a:noFill/>
              </a:ln>
              <a:solidFill>
                <a:srgbClr val="28C8EC"/>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a:ln>
                  <a:noFill/>
                </a:ln>
                <a:solidFill>
                  <a:srgbClr val="28C8EC"/>
                </a:solidFill>
                <a:effectLst/>
                <a:uLnTx/>
                <a:uFillTx/>
                <a:latin typeface="Cambria" panose="02040503050406030204" pitchFamily="18" charset="0"/>
                <a:ea typeface="Cambria" panose="02040503050406030204" pitchFamily="18" charset="0"/>
                <a:cs typeface="+mn-cs"/>
              </a:rPr>
              <a:t>(</a:t>
            </a:r>
            <a:r>
              <a:rPr kumimoji="0" lang="en-US" b="1" i="1" u="none" strike="noStrike" kern="1200" cap="none" spc="0" normalizeH="0" baseline="0" noProof="0" dirty="0" err="1">
                <a:ln>
                  <a:noFill/>
                </a:ln>
                <a:solidFill>
                  <a:srgbClr val="28C8EC"/>
                </a:solidFill>
                <a:effectLst/>
                <a:uLnTx/>
                <a:uFillTx/>
                <a:latin typeface="Cambria" panose="02040503050406030204" pitchFamily="18" charset="0"/>
                <a:ea typeface="Cambria" panose="02040503050406030204" pitchFamily="18" charset="0"/>
                <a:cs typeface="+mn-cs"/>
              </a:rPr>
              <a:t>Laudato</a:t>
            </a:r>
            <a:r>
              <a:rPr kumimoji="0" lang="en-US" b="1" i="1" u="none" strike="noStrike" kern="1200" cap="none" spc="0" normalizeH="0" baseline="0" noProof="0" dirty="0">
                <a:ln>
                  <a:noFill/>
                </a:ln>
                <a:solidFill>
                  <a:srgbClr val="28C8EC"/>
                </a:solidFill>
                <a:effectLst/>
                <a:uLnTx/>
                <a:uFillTx/>
                <a:latin typeface="Cambria" panose="02040503050406030204" pitchFamily="18" charset="0"/>
                <a:ea typeface="Cambria" panose="02040503050406030204" pitchFamily="18" charset="0"/>
                <a:cs typeface="+mn-cs"/>
              </a:rPr>
              <a:t> S</a:t>
            </a:r>
            <a:r>
              <a:rPr kumimoji="0" lang="es-MX" b="1" i="1" u="none" strike="noStrike" kern="1200" cap="none" spc="0" normalizeH="0" baseline="0" noProof="0" dirty="0">
                <a:ln>
                  <a:noFill/>
                </a:ln>
                <a:solidFill>
                  <a:srgbClr val="28C8EC"/>
                </a:solidFill>
                <a:effectLst/>
                <a:uLnTx/>
                <a:uFillTx/>
                <a:latin typeface="Cambria" panose="02040503050406030204" pitchFamily="18" charset="0"/>
                <a:ea typeface="Cambria" panose="02040503050406030204" pitchFamily="18" charset="0"/>
                <a:cs typeface="+mn-cs"/>
              </a:rPr>
              <a:t>í</a:t>
            </a:r>
            <a:r>
              <a:rPr lang="en-US" b="1" i="1" dirty="0">
                <a:solidFill>
                  <a:srgbClr val="28C8EC"/>
                </a:solidFill>
                <a:latin typeface="Cambria" panose="02040503050406030204" pitchFamily="18" charset="0"/>
                <a:ea typeface="Cambria" panose="02040503050406030204" pitchFamily="18" charset="0"/>
              </a:rPr>
              <a:t>, </a:t>
            </a:r>
            <a:r>
              <a:rPr kumimoji="0" lang="en-US" b="1" i="1" u="none" strike="noStrike" kern="1200" cap="none" spc="0" normalizeH="0" baseline="0" noProof="0" dirty="0">
                <a:ln>
                  <a:noFill/>
                </a:ln>
                <a:solidFill>
                  <a:srgbClr val="28C8EC"/>
                </a:solidFill>
                <a:effectLst/>
                <a:uLnTx/>
                <a:uFillTx/>
                <a:latin typeface="Cambria" panose="02040503050406030204" pitchFamily="18" charset="0"/>
                <a:ea typeface="Cambria" panose="02040503050406030204" pitchFamily="18" charset="0"/>
                <a:cs typeface="+mn-cs"/>
              </a:rPr>
              <a:t>91)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i="1" dirty="0">
              <a:solidFill>
                <a:prstClr val="black"/>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1"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4270984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455992-0D25-4792-85CD-D99283B10EDA}"/>
              </a:ext>
            </a:extLst>
          </p:cNvPr>
          <p:cNvSpPr/>
          <p:nvPr/>
        </p:nvSpPr>
        <p:spPr>
          <a:xfrm>
            <a:off x="4487659" y="1988253"/>
            <a:ext cx="7350755" cy="4677691"/>
          </a:xfrm>
          <a:prstGeom prst="rect">
            <a:avLst/>
          </a:prstGeom>
        </p:spPr>
        <p:txBody>
          <a:bodyPr wrap="square">
            <a:spAutoFit/>
          </a:bodyPr>
          <a:lstStyle/>
          <a:p>
            <a:pPr marR="0" lvl="0" algn="just">
              <a:lnSpc>
                <a:spcPct val="107000"/>
              </a:lnSpc>
              <a:spcBef>
                <a:spcPts val="0"/>
              </a:spcBef>
              <a:spcAft>
                <a:spcPts val="0"/>
              </a:spcAft>
            </a:pPr>
            <a:r>
              <a:rPr lang="es-ES" sz="1600" b="1" i="1" dirty="0">
                <a:solidFill>
                  <a:srgbClr val="000000"/>
                </a:solidFill>
                <a:latin typeface="Cambria" panose="02040503050406030204" pitchFamily="18" charset="0"/>
                <a:ea typeface="Cambria" panose="02040503050406030204" pitchFamily="18" charset="0"/>
                <a:cs typeface="Century Gothic" panose="020B0502020202020204" pitchFamily="34" charset="0"/>
              </a:rPr>
              <a:t>Agricultura Regenerativa – para tierras productivas, resilientes y sostenibles </a:t>
            </a:r>
          </a:p>
          <a:p>
            <a:pPr marR="0" lvl="0" algn="just">
              <a:lnSpc>
                <a:spcPct val="107000"/>
              </a:lnSpc>
              <a:spcBef>
                <a:spcPts val="0"/>
              </a:spcBef>
              <a:spcAft>
                <a:spcPts val="0"/>
              </a:spcAft>
            </a:pPr>
            <a:r>
              <a:rPr lang="es-GT" sz="1200" dirty="0">
                <a:solidFill>
                  <a:srgbClr val="000000"/>
                </a:solidFill>
                <a:latin typeface="Cambria" panose="02040503050406030204" pitchFamily="18" charset="0"/>
                <a:ea typeface="Cambria" panose="02040503050406030204" pitchFamily="18" charset="0"/>
                <a:cs typeface="Century Gothic" panose="020B0502020202020204" pitchFamily="34" charset="0"/>
              </a:rPr>
              <a:t>Promueve </a:t>
            </a:r>
            <a:r>
              <a:rPr lang="es-GT" sz="1200" dirty="0">
                <a:latin typeface="Cambria" panose="02040503050406030204" pitchFamily="18" charset="0"/>
                <a:ea typeface="Cambria" panose="02040503050406030204" pitchFamily="18" charset="0"/>
                <a:cs typeface="Century Gothic" panose="020B0502020202020204" pitchFamily="34" charset="0"/>
              </a:rPr>
              <a:t>la restauración del paisaje de forma integral, en el entendido que el ambiente humano y natural están interconectados y se restauran juntos. Se orienta a construir un modelo de mejoramiento de la calidad de vida y de la dignidad del ser humano y un proceso que reduce, mitiga, o pueda restaurar los daños producidos en los recursos naturales, para sostener comunidades rurales resilientes que serán capaces de manejar los paisajes sostenibles.</a:t>
            </a:r>
          </a:p>
          <a:p>
            <a:pPr marR="0" lvl="0" algn="just">
              <a:lnSpc>
                <a:spcPct val="107000"/>
              </a:lnSpc>
              <a:spcBef>
                <a:spcPts val="0"/>
              </a:spcBef>
              <a:spcAft>
                <a:spcPts val="0"/>
              </a:spcAft>
            </a:pPr>
            <a:endParaRPr lang="es-GT" sz="1200" dirty="0">
              <a:latin typeface="Cambria" panose="02040503050406030204" pitchFamily="18" charset="0"/>
              <a:ea typeface="Cambria" panose="02040503050406030204" pitchFamily="18" charset="0"/>
              <a:cs typeface="Times New Roman" panose="02020603050405020304" pitchFamily="18" charset="0"/>
            </a:endParaRPr>
          </a:p>
          <a:p>
            <a:pPr marR="0" lvl="0" algn="just">
              <a:lnSpc>
                <a:spcPct val="107000"/>
              </a:lnSpc>
              <a:spcBef>
                <a:spcPts val="0"/>
              </a:spcBef>
              <a:spcAft>
                <a:spcPts val="0"/>
              </a:spcAft>
            </a:pPr>
            <a:r>
              <a:rPr lang="es-GT" sz="1600" b="1" i="1" dirty="0">
                <a:solidFill>
                  <a:srgbClr val="000000"/>
                </a:solidFill>
                <a:latin typeface="Cambria" panose="02040503050406030204" pitchFamily="18" charset="0"/>
                <a:ea typeface="Cambria" panose="02040503050406030204" pitchFamily="18" charset="0"/>
                <a:cs typeface="Century Gothic" panose="020B0502020202020204" pitchFamily="34" charset="0"/>
              </a:rPr>
              <a:t>Seguridad Hídrica – agua segura para todos, siempre</a:t>
            </a:r>
            <a:endParaRPr lang="es-GT" sz="1600" dirty="0">
              <a:solidFill>
                <a:srgbClr val="000000"/>
              </a:solidFill>
              <a:latin typeface="Cambria" panose="02040503050406030204" pitchFamily="18" charset="0"/>
              <a:ea typeface="Cambria" panose="02040503050406030204" pitchFamily="18" charset="0"/>
              <a:cs typeface="Century Gothic" panose="020B0502020202020204" pitchFamily="34" charset="0"/>
            </a:endParaRPr>
          </a:p>
          <a:p>
            <a:pPr marR="0" lvl="0" algn="just">
              <a:lnSpc>
                <a:spcPct val="107000"/>
              </a:lnSpc>
              <a:spcBef>
                <a:spcPts val="0"/>
              </a:spcBef>
              <a:spcAft>
                <a:spcPts val="0"/>
              </a:spcAft>
            </a:pPr>
            <a:r>
              <a:rPr lang="es-GT" sz="1200" dirty="0">
                <a:latin typeface="Cambria" panose="02040503050406030204" pitchFamily="18" charset="0"/>
                <a:ea typeface="Cambria" panose="02040503050406030204" pitchFamily="18" charset="0"/>
                <a:cs typeface="Century Gothic" panose="020B0502020202020204" pitchFamily="34" charset="0"/>
              </a:rPr>
              <a:t>Orientada a la promoción de la gestión efectiva e integral del agua, la tierra y los recursos relacionados para dar soporte al bienestar humano, al desarrollo socioeconómico y al medioambiente, con énfasis en garantizar el acceso equitativo al agua y al saneamiento seguro para los más pobres, los vulnerables y las poblaciones afectadas por desastres.</a:t>
            </a:r>
          </a:p>
          <a:p>
            <a:pPr marR="0" lvl="0" algn="just">
              <a:lnSpc>
                <a:spcPct val="107000"/>
              </a:lnSpc>
              <a:spcBef>
                <a:spcPts val="0"/>
              </a:spcBef>
              <a:spcAft>
                <a:spcPts val="0"/>
              </a:spcAft>
            </a:pPr>
            <a:endParaRPr lang="es-GT" sz="1200" dirty="0">
              <a:latin typeface="Cambria" panose="02040503050406030204" pitchFamily="18" charset="0"/>
              <a:ea typeface="Cambria" panose="02040503050406030204" pitchFamily="18" charset="0"/>
              <a:cs typeface="Century Gothic" panose="020B0502020202020204" pitchFamily="34" charset="0"/>
            </a:endParaRPr>
          </a:p>
          <a:p>
            <a:pPr marR="0" lvl="0" algn="just">
              <a:spcBef>
                <a:spcPts val="0"/>
              </a:spcBef>
            </a:pPr>
            <a:r>
              <a:rPr lang="es-GT" sz="1600" b="1" i="1" dirty="0">
                <a:solidFill>
                  <a:srgbClr val="000000"/>
                </a:solidFill>
                <a:latin typeface="Cambria" panose="02040503050406030204" pitchFamily="18" charset="0"/>
                <a:ea typeface="Cambria" panose="02040503050406030204" pitchFamily="18" charset="0"/>
                <a:cs typeface="Century Gothic" panose="020B0502020202020204" pitchFamily="34" charset="0"/>
              </a:rPr>
              <a:t>Mercados inclusivos, hacía una economía social</a:t>
            </a:r>
            <a:r>
              <a:rPr lang="es-GT" sz="1400" dirty="0">
                <a:solidFill>
                  <a:srgbClr val="000000"/>
                </a:solidFill>
                <a:latin typeface="Cambria" panose="02040503050406030204" pitchFamily="18" charset="0"/>
                <a:ea typeface="Cambria" panose="02040503050406030204" pitchFamily="18" charset="0"/>
                <a:cs typeface="Century Gothic" panose="020B0502020202020204" pitchFamily="34" charset="0"/>
              </a:rPr>
              <a:t>: </a:t>
            </a:r>
            <a:r>
              <a:rPr lang="es-GT" sz="1400" dirty="0">
                <a:latin typeface="Cambria" panose="02040503050406030204" pitchFamily="18" charset="0"/>
                <a:ea typeface="Cambria" panose="02040503050406030204" pitchFamily="18" charset="0"/>
                <a:cs typeface="Times New Roman" panose="02020603050405020304" pitchFamily="18" charset="0"/>
              </a:rPr>
              <a:t> </a:t>
            </a:r>
          </a:p>
          <a:p>
            <a:pPr marR="0" lvl="0" algn="just">
              <a:lnSpc>
                <a:spcPct val="107000"/>
              </a:lnSpc>
              <a:spcBef>
                <a:spcPts val="0"/>
              </a:spcBef>
              <a:spcAft>
                <a:spcPts val="800"/>
              </a:spcAft>
            </a:pPr>
            <a:r>
              <a:rPr lang="es-GT" sz="1200" dirty="0">
                <a:solidFill>
                  <a:srgbClr val="000000"/>
                </a:solidFill>
                <a:latin typeface="Cambria" panose="02040503050406030204" pitchFamily="18" charset="0"/>
                <a:ea typeface="Cambria" panose="02040503050406030204" pitchFamily="18" charset="0"/>
                <a:cs typeface="Century Gothic" panose="020B0502020202020204" pitchFamily="34" charset="0"/>
              </a:rPr>
              <a:t>Se refiere al impulso de las empresas sociales en agricultura que </a:t>
            </a:r>
            <a:r>
              <a:rPr lang="es-GT" sz="1200" dirty="0">
                <a:latin typeface="Cambria" panose="02040503050406030204" pitchFamily="18" charset="0"/>
                <a:ea typeface="Cambria" panose="02040503050406030204" pitchFamily="18" charset="0"/>
                <a:cs typeface="Century Gothic" panose="020B0502020202020204" pitchFamily="34" charset="0"/>
              </a:rPr>
              <a:t>maximizan las oportunidades y fortalezas para satisfacer las demandas de las cadenas de valor, y circuitos de economía social que dinamizan la economía de los territorios, con negocios inclusivos, rentables y sostenibles para mejorar la calidad de vida de las familias rurales. </a:t>
            </a:r>
            <a:r>
              <a:rPr lang="es-SV" sz="1200" dirty="0">
                <a:solidFill>
                  <a:srgbClr val="222222"/>
                </a:solidFill>
                <a:latin typeface="Cambria" panose="02040503050406030204" pitchFamily="18" charset="0"/>
                <a:ea typeface="Cambria" panose="02040503050406030204" pitchFamily="18" charset="0"/>
                <a:cs typeface="Calibri" panose="020F0502020204030204" pitchFamily="34" charset="0"/>
              </a:rPr>
              <a:t>Los negocios inclusivos son actividades económicas que permiten lograr la participación de las personas más pobres en cadenas de generación de valor, de manera tal que estos logren capturar valor para sí mismos y mejorar sus condiciones de vida. </a:t>
            </a:r>
            <a:endParaRPr lang="en-US" sz="1200" dirty="0">
              <a:latin typeface="Cambria" panose="02040503050406030204" pitchFamily="18" charset="0"/>
              <a:ea typeface="Cambria" panose="02040503050406030204" pitchFamily="18" charset="0"/>
              <a:cs typeface="Times New Roman" panose="02020603050405020304" pitchFamily="18" charset="0"/>
            </a:endParaRPr>
          </a:p>
          <a:p>
            <a:pPr marR="0" lvl="0" algn="just">
              <a:lnSpc>
                <a:spcPct val="107000"/>
              </a:lnSpc>
              <a:spcBef>
                <a:spcPts val="0"/>
              </a:spcBef>
              <a:spcAft>
                <a:spcPts val="0"/>
              </a:spcAft>
            </a:pPr>
            <a:endParaRPr lang="en-US" sz="1200" dirty="0">
              <a:latin typeface="Cambria" panose="02040503050406030204" pitchFamily="18" charset="0"/>
              <a:ea typeface="Cambria" panose="02040503050406030204" pitchFamily="18" charset="0"/>
              <a:cs typeface="Times New Roman" panose="02020603050405020304" pitchFamily="18" charset="0"/>
            </a:endParaRPr>
          </a:p>
          <a:p>
            <a:pPr marR="0" lvl="0" algn="just">
              <a:lnSpc>
                <a:spcPct val="107000"/>
              </a:lnSpc>
              <a:spcBef>
                <a:spcPts val="0"/>
              </a:spcBef>
              <a:spcAft>
                <a:spcPts val="0"/>
              </a:spcAft>
            </a:pPr>
            <a:endParaRPr lang="en-US" sz="1200" dirty="0">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06D0952-FBE6-44E3-990C-28052BFBF288}"/>
              </a:ext>
            </a:extLst>
          </p:cNvPr>
          <p:cNvSpPr/>
          <p:nvPr/>
        </p:nvSpPr>
        <p:spPr>
          <a:xfrm>
            <a:off x="5325861" y="3089572"/>
            <a:ext cx="6723423" cy="281231"/>
          </a:xfrm>
          <a:prstGeom prst="rect">
            <a:avLst/>
          </a:prstGeom>
        </p:spPr>
        <p:txBody>
          <a:bodyPr wrap="square">
            <a:spAutoFit/>
          </a:bodyPr>
          <a:lstStyle/>
          <a:p>
            <a:pPr marL="457200" marR="0" algn="just">
              <a:lnSpc>
                <a:spcPct val="107000"/>
              </a:lnSpc>
              <a:spcBef>
                <a:spcPts val="0"/>
              </a:spcBef>
              <a:spcAft>
                <a:spcPts val="0"/>
              </a:spcAft>
            </a:pPr>
            <a:r>
              <a:rPr lang="es-GT" sz="1200">
                <a:solidFill>
                  <a:srgbClr val="000000"/>
                </a:solidFill>
                <a:ea typeface="Century Gothic" panose="020B0502020202020204" pitchFamily="34" charset="0"/>
                <a:cs typeface="Century Gothic" panose="020B0502020202020204" pitchFamily="34" charset="0"/>
              </a:rPr>
              <a:t> </a:t>
            </a:r>
            <a:endParaRPr lang="en-US" sz="120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1CCE60A2-7468-4C62-8CFB-01D3A1AE696B}"/>
              </a:ext>
            </a:extLst>
          </p:cNvPr>
          <p:cNvSpPr/>
          <p:nvPr/>
        </p:nvSpPr>
        <p:spPr>
          <a:xfrm>
            <a:off x="4459585" y="1483616"/>
            <a:ext cx="6184589" cy="397673"/>
          </a:xfrm>
          <a:prstGeom prst="rect">
            <a:avLst/>
          </a:prstGeom>
        </p:spPr>
        <p:txBody>
          <a:bodyPr wrap="square">
            <a:spAutoFit/>
          </a:bodyPr>
          <a:lstStyle/>
          <a:p>
            <a:pPr marR="0" lvl="0" algn="just">
              <a:lnSpc>
                <a:spcPct val="107000"/>
              </a:lnSpc>
              <a:spcBef>
                <a:spcPts val="0"/>
              </a:spcBef>
              <a:spcAft>
                <a:spcPts val="0"/>
              </a:spcAft>
            </a:pPr>
            <a:r>
              <a:rPr lang="es-GT" sz="2000" b="1" i="1" dirty="0">
                <a:solidFill>
                  <a:srgbClr val="003087"/>
                </a:solidFill>
                <a:latin typeface="Cambria" panose="02040503050406030204" pitchFamily="18" charset="0"/>
                <a:ea typeface="Cambria" panose="02040503050406030204" pitchFamily="18" charset="0"/>
                <a:cs typeface="Century Gothic" panose="020B0502020202020204" pitchFamily="34" charset="0"/>
              </a:rPr>
              <a:t>Objetivos estratégicos</a:t>
            </a:r>
            <a:r>
              <a:rPr lang="es-GT" sz="2000" dirty="0">
                <a:solidFill>
                  <a:srgbClr val="003087"/>
                </a:solidFill>
                <a:latin typeface="Cambria" panose="02040503050406030204" pitchFamily="18" charset="0"/>
                <a:ea typeface="Cambria" panose="02040503050406030204" pitchFamily="18" charset="0"/>
                <a:cs typeface="Century Gothic" panose="020B0502020202020204" pitchFamily="34" charset="0"/>
              </a:rPr>
              <a:t>: </a:t>
            </a:r>
          </a:p>
        </p:txBody>
      </p:sp>
      <p:pic>
        <p:nvPicPr>
          <p:cNvPr id="11" name="Picture 2" descr="Image result for crs logo">
            <a:extLst>
              <a:ext uri="{FF2B5EF4-FFF2-40B4-BE49-F238E27FC236}">
                <a16:creationId xmlns:a16="http://schemas.microsoft.com/office/drawing/2014/main" id="{B884F32A-E7E7-4E3B-AE48-02D09E0BF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837" y="208291"/>
            <a:ext cx="1113041" cy="72699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C8D1FAE-A4C5-4C1E-9CAE-499D233FB881}"/>
              </a:ext>
            </a:extLst>
          </p:cNvPr>
          <p:cNvSpPr/>
          <p:nvPr/>
        </p:nvSpPr>
        <p:spPr>
          <a:xfrm>
            <a:off x="2861510" y="328779"/>
            <a:ext cx="7350756" cy="726994"/>
          </a:xfrm>
          <a:prstGeom prst="rect">
            <a:avLst/>
          </a:prstGeom>
        </p:spPr>
        <p:txBody>
          <a:bodyPr wrap="square">
            <a:spAutoFit/>
          </a:bodyPr>
          <a:lstStyle/>
          <a:p>
            <a:pPr marR="0" lvl="0" algn="just">
              <a:lnSpc>
                <a:spcPct val="107000"/>
              </a:lnSpc>
              <a:spcBef>
                <a:spcPts val="0"/>
              </a:spcBef>
              <a:spcAft>
                <a:spcPts val="0"/>
              </a:spcAft>
            </a:pPr>
            <a:r>
              <a:rPr lang="es-GT" sz="2000" b="1" dirty="0">
                <a:solidFill>
                  <a:srgbClr val="003087"/>
                </a:solidFill>
                <a:latin typeface="Cambria" panose="02040503050406030204" pitchFamily="18" charset="0"/>
                <a:ea typeface="Cambria" panose="02040503050406030204" pitchFamily="18" charset="0"/>
                <a:cs typeface="Century Gothic" panose="020B0502020202020204" pitchFamily="34" charset="0"/>
              </a:rPr>
              <a:t>CRS El Salvador</a:t>
            </a:r>
          </a:p>
          <a:p>
            <a:pPr marR="0" lvl="0" algn="just">
              <a:lnSpc>
                <a:spcPct val="107000"/>
              </a:lnSpc>
              <a:spcBef>
                <a:spcPts val="0"/>
              </a:spcBef>
              <a:spcAft>
                <a:spcPts val="0"/>
              </a:spcAft>
            </a:pPr>
            <a:r>
              <a:rPr lang="es-GT" sz="2000" b="1" dirty="0">
                <a:solidFill>
                  <a:srgbClr val="28C8EC"/>
                </a:solidFill>
                <a:latin typeface="Cambria" panose="02040503050406030204" pitchFamily="18" charset="0"/>
                <a:ea typeface="Cambria" panose="02040503050406030204" pitchFamily="18" charset="0"/>
                <a:cs typeface="Century Gothic" panose="020B0502020202020204" pitchFamily="34" charset="0"/>
              </a:rPr>
              <a:t>Marco Estratégico de Pueblo, Tierra y Agua </a:t>
            </a:r>
          </a:p>
        </p:txBody>
      </p:sp>
      <p:pic>
        <p:nvPicPr>
          <p:cNvPr id="8" name="Picture 7" descr="Chart, sunburst chart&#10;&#10;Description automatically generated">
            <a:extLst>
              <a:ext uri="{FF2B5EF4-FFF2-40B4-BE49-F238E27FC236}">
                <a16:creationId xmlns:a16="http://schemas.microsoft.com/office/drawing/2014/main" id="{F9243FA6-4D77-4312-B850-DA2DCE65C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8" y="1392068"/>
            <a:ext cx="4535064" cy="4535064"/>
          </a:xfrm>
          <a:prstGeom prst="rect">
            <a:avLst/>
          </a:prstGeom>
        </p:spPr>
      </p:pic>
    </p:spTree>
    <p:extLst>
      <p:ext uri="{BB962C8B-B14F-4D97-AF65-F5344CB8AC3E}">
        <p14:creationId xmlns:p14="http://schemas.microsoft.com/office/powerpoint/2010/main" val="2976366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EAB7D-0E05-478A-A6E6-4F207821392F}"/>
              </a:ext>
            </a:extLst>
          </p:cNvPr>
          <p:cNvSpPr/>
          <p:nvPr/>
        </p:nvSpPr>
        <p:spPr>
          <a:xfrm>
            <a:off x="4487659" y="2331812"/>
            <a:ext cx="7322681" cy="4196020"/>
          </a:xfrm>
          <a:prstGeom prst="rect">
            <a:avLst/>
          </a:prstGeom>
        </p:spPr>
        <p:txBody>
          <a:bodyPr wrap="square">
            <a:spAutoFit/>
          </a:bodyPr>
          <a:lstStyle/>
          <a:p>
            <a:pPr marL="342900" marR="0" lvl="0" indent="-342900" algn="just">
              <a:spcAft>
                <a:spcPts val="0"/>
              </a:spcAft>
              <a:buFont typeface="Wingdings" panose="05000000000000000000" pitchFamily="2" charset="2"/>
              <a:buChar char="§"/>
            </a:pPr>
            <a:r>
              <a:rPr lang="es-GT" sz="1200" b="1" i="1" dirty="0">
                <a:solidFill>
                  <a:srgbClr val="000000"/>
                </a:solidFill>
                <a:effectLst/>
                <a:latin typeface="Cambria" panose="02040503050406030204" pitchFamily="18" charset="0"/>
                <a:ea typeface="Cambria" panose="02040503050406030204" pitchFamily="18" charset="0"/>
                <a:cs typeface="Century Gothic" panose="020B0502020202020204" pitchFamily="34" charset="0"/>
              </a:rPr>
              <a:t>Igualdad social e inclusión</a:t>
            </a:r>
            <a:r>
              <a:rPr lang="es-GT" sz="1200" dirty="0">
                <a:solidFill>
                  <a:srgbClr val="000000"/>
                </a:solidFill>
                <a:effectLst/>
                <a:latin typeface="Cambria" panose="02040503050406030204" pitchFamily="18" charset="0"/>
                <a:ea typeface="Cambria" panose="02040503050406030204" pitchFamily="18" charset="0"/>
                <a:cs typeface="Century Gothic" panose="020B0502020202020204" pitchFamily="34" charset="0"/>
              </a:rPr>
              <a:t>: propiciar oportunidades económicas y de medios de vida dignos mediante el acceso a herramientas innovadoras y recursos para generar ingresos, construir habilidades críticas, fortalecer la productividad y las prácticas empresariales.</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lgn="just">
              <a:spcAft>
                <a:spcPts val="800"/>
              </a:spcAft>
              <a:buFont typeface="Courier New" panose="02070309020205020404" pitchFamily="49" charset="0"/>
              <a:buChar char="o"/>
            </a:pPr>
            <a:r>
              <a:rPr lang="es-GT" sz="1200" b="1" i="1" dirty="0">
                <a:solidFill>
                  <a:srgbClr val="000000"/>
                </a:solidFill>
                <a:effectLst/>
                <a:latin typeface="Cambria" panose="02040503050406030204" pitchFamily="18" charset="0"/>
                <a:ea typeface="Cambria" panose="02040503050406030204" pitchFamily="18" charset="0"/>
                <a:cs typeface="Century Gothic" panose="020B0502020202020204" pitchFamily="34" charset="0"/>
              </a:rPr>
              <a:t>Jóvenes:</a:t>
            </a:r>
            <a:r>
              <a:rPr lang="es-SV" sz="1200" dirty="0">
                <a:effectLst/>
                <a:latin typeface="Cambria" panose="02040503050406030204" pitchFamily="18" charset="0"/>
                <a:ea typeface="Cambria" panose="02040503050406030204" pitchFamily="18" charset="0"/>
                <a:cs typeface="Times New Roman" panose="02020603050405020304" pitchFamily="18" charset="0"/>
              </a:rPr>
              <a:t> se</a:t>
            </a:r>
            <a:r>
              <a:rPr lang="es-GT" sz="1200" dirty="0">
                <a:solidFill>
                  <a:srgbClr val="000000"/>
                </a:solidFill>
                <a:effectLst/>
                <a:latin typeface="Cambria" panose="02040503050406030204" pitchFamily="18" charset="0"/>
                <a:ea typeface="Cambria" panose="02040503050406030204" pitchFamily="18" charset="0"/>
                <a:cs typeface="Century Gothic" panose="020B0502020202020204" pitchFamily="34" charset="0"/>
              </a:rPr>
              <a:t> promueve y fomenta el liderazgo juvenil en la restauración de paisajes y la inserción en una economía dinámica con oportunidades de empleo sustantivo y fomento de emprendimientos para crear empresas sociales</a:t>
            </a:r>
            <a:r>
              <a:rPr lang="es-GT" sz="1200" dirty="0">
                <a:solidFill>
                  <a:srgbClr val="000000"/>
                </a:solidFill>
                <a:latin typeface="Cambria" panose="02040503050406030204" pitchFamily="18" charset="0"/>
                <a:ea typeface="Cambria" panose="02040503050406030204" pitchFamily="18" charset="0"/>
                <a:cs typeface="Century Gothic" panose="020B0502020202020204" pitchFamily="34" charset="0"/>
              </a:rPr>
              <a:t>, con enfoque en los jóvenes. </a:t>
            </a:r>
            <a:r>
              <a:rPr lang="es-GT" sz="1200" dirty="0">
                <a:solidFill>
                  <a:srgbClr val="000000"/>
                </a:solidFill>
                <a:effectLst/>
                <a:latin typeface="Cambria" panose="02040503050406030204" pitchFamily="18" charset="0"/>
                <a:ea typeface="Cambria" panose="02040503050406030204" pitchFamily="18" charset="0"/>
                <a:cs typeface="Century Gothic" panose="020B0502020202020204" pitchFamily="34" charset="0"/>
              </a:rPr>
              <a:t> </a:t>
            </a:r>
          </a:p>
          <a:p>
            <a:pPr marL="742950" marR="0" lvl="1" indent="-285750" algn="just">
              <a:spcAft>
                <a:spcPts val="800"/>
              </a:spcAft>
              <a:buFont typeface="Courier New" panose="02070309020205020404" pitchFamily="49" charset="0"/>
              <a:buChar char="o"/>
            </a:pPr>
            <a:r>
              <a:rPr lang="es-GT" sz="1200" b="1" i="1" dirty="0">
                <a:solidFill>
                  <a:srgbClr val="000000"/>
                </a:solidFill>
                <a:effectLst/>
                <a:latin typeface="Cambria" panose="02040503050406030204" pitchFamily="18" charset="0"/>
                <a:ea typeface="Cambria" panose="02040503050406030204" pitchFamily="18" charset="0"/>
                <a:cs typeface="Century Gothic" panose="020B0502020202020204" pitchFamily="34" charset="0"/>
              </a:rPr>
              <a:t>Género: </a:t>
            </a:r>
            <a:r>
              <a:rPr lang="es-GT" sz="1200" dirty="0">
                <a:solidFill>
                  <a:srgbClr val="000000"/>
                </a:solidFill>
                <a:effectLst/>
                <a:latin typeface="Cambria" panose="02040503050406030204" pitchFamily="18" charset="0"/>
                <a:ea typeface="Cambria" panose="02040503050406030204" pitchFamily="18" charset="0"/>
                <a:cs typeface="Century Gothic" panose="020B0502020202020204" pitchFamily="34" charset="0"/>
              </a:rPr>
              <a:t>se</a:t>
            </a:r>
            <a:r>
              <a:rPr lang="es-GT" sz="1200" b="1" i="1" dirty="0">
                <a:solidFill>
                  <a:srgbClr val="000000"/>
                </a:solidFill>
                <a:effectLst/>
                <a:latin typeface="Cambria" panose="02040503050406030204" pitchFamily="18" charset="0"/>
                <a:ea typeface="Cambria" panose="02040503050406030204" pitchFamily="18" charset="0"/>
                <a:cs typeface="Century Gothic" panose="020B0502020202020204" pitchFamily="34" charset="0"/>
              </a:rPr>
              <a:t> </a:t>
            </a:r>
            <a:r>
              <a:rPr lang="es-GT" sz="1200" dirty="0">
                <a:solidFill>
                  <a:srgbClr val="000000"/>
                </a:solidFill>
                <a:effectLst/>
                <a:latin typeface="Cambria" panose="02040503050406030204" pitchFamily="18" charset="0"/>
                <a:ea typeface="Cambria" panose="02040503050406030204" pitchFamily="18" charset="0"/>
                <a:cs typeface="Century Gothic" panose="020B0502020202020204" pitchFamily="34" charset="0"/>
              </a:rPr>
              <a:t>promueven relaciones equitativas entre todas las personas, asegurándose de que los hombres y las mujeres tengan la oportunidad, la capacidad, voz y el apoyo necesario para participar sobre una base de igualdad, para desarrollar su potencial</a:t>
            </a:r>
          </a:p>
          <a:p>
            <a:pPr marL="285750" indent="-285750" algn="just">
              <a:spcAft>
                <a:spcPts val="800"/>
              </a:spcAft>
              <a:buFont typeface="Wingdings" panose="05000000000000000000" pitchFamily="2" charset="2"/>
              <a:buChar char="§"/>
            </a:pPr>
            <a:r>
              <a:rPr lang="es-GT" sz="1200" b="1" i="1" dirty="0">
                <a:solidFill>
                  <a:srgbClr val="000000"/>
                </a:solidFill>
                <a:latin typeface="Cambria" panose="02040503050406030204" pitchFamily="18" charset="0"/>
                <a:ea typeface="Cambria" panose="02040503050406030204" pitchFamily="18" charset="0"/>
                <a:cs typeface="Century Gothic" panose="020B0502020202020204" pitchFamily="34" charset="0"/>
              </a:rPr>
              <a:t>Incidencia y gestión colaborativa</a:t>
            </a:r>
            <a:r>
              <a:rPr lang="es-GT" sz="1200" dirty="0">
                <a:solidFill>
                  <a:srgbClr val="000000"/>
                </a:solidFill>
                <a:latin typeface="Cambria" panose="02040503050406030204" pitchFamily="18" charset="0"/>
                <a:ea typeface="Cambria" panose="02040503050406030204" pitchFamily="18" charset="0"/>
                <a:cs typeface="Century Gothic" panose="020B0502020202020204" pitchFamily="34" charset="0"/>
              </a:rPr>
              <a:t>: se busca incidir en los mecanismos de las instituciones locales y nacionales, fortalecidas en su capacidad de ofrecer respuestas apropiadas y efectivas que respalden el desarrollo humano integral.</a:t>
            </a:r>
            <a:r>
              <a:rPr lang="es-MX" sz="1200" dirty="0">
                <a:solidFill>
                  <a:srgbClr val="000000"/>
                </a:solidFill>
                <a:latin typeface="Cambria" panose="02040503050406030204" pitchFamily="18" charset="0"/>
                <a:ea typeface="Cambria" panose="02040503050406030204" pitchFamily="18" charset="0"/>
                <a:cs typeface="Century Gothic" panose="020B0502020202020204" pitchFamily="34" charset="0"/>
              </a:rPr>
              <a:t> CRS utilizará sus recursos de comunicaciones para facilitar las redes de actores, fortaleciendo su capacidad de comunicación y coordinación entre ellos.</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spcAft>
                <a:spcPts val="800"/>
              </a:spcAft>
              <a:buFont typeface="Symbol" panose="05050102010706020507" pitchFamily="18" charset="2"/>
              <a:buChar char=""/>
            </a:pPr>
            <a:r>
              <a:rPr lang="es-GT" sz="1200" b="1" i="1" dirty="0">
                <a:latin typeface="Cambria" panose="02040503050406030204" pitchFamily="18" charset="0"/>
                <a:ea typeface="Cambria" panose="02040503050406030204" pitchFamily="18" charset="0"/>
                <a:cs typeface="Century Gothic" panose="020B0502020202020204" pitchFamily="34" charset="0"/>
              </a:rPr>
              <a:t>Cohesión social y promoción de justicia</a:t>
            </a:r>
            <a:r>
              <a:rPr lang="es-GT" sz="1200" dirty="0">
                <a:solidFill>
                  <a:srgbClr val="000000"/>
                </a:solidFill>
                <a:latin typeface="Cambria" panose="02040503050406030204" pitchFamily="18" charset="0"/>
                <a:ea typeface="Cambria" panose="02040503050406030204" pitchFamily="18" charset="0"/>
                <a:cs typeface="Century Gothic" panose="020B0502020202020204" pitchFamily="34" charset="0"/>
              </a:rPr>
              <a:t>: contribuir a la construcción de una sociedad civil dinámica entendida como la promoción de la participación ciudadana efectiva través de la construcción de una visión compartida. Se busca </a:t>
            </a:r>
            <a:r>
              <a:rPr lang="es-MX" sz="1200" dirty="0">
                <a:solidFill>
                  <a:srgbClr val="000000"/>
                </a:solidFill>
                <a:latin typeface="Cambria" panose="02040503050406030204" pitchFamily="18" charset="0"/>
                <a:ea typeface="Cambria" panose="02040503050406030204" pitchFamily="18" charset="0"/>
                <a:cs typeface="Century Gothic" panose="020B0502020202020204" pitchFamily="34" charset="0"/>
              </a:rPr>
              <a:t>construir capital social, lo cual se define como </a:t>
            </a:r>
            <a:r>
              <a:rPr lang="es-ES" sz="1200" dirty="0">
                <a:solidFill>
                  <a:srgbClr val="000000"/>
                </a:solidFill>
                <a:latin typeface="Cambria" panose="02040503050406030204" pitchFamily="18" charset="0"/>
                <a:ea typeface="Cambria" panose="02040503050406030204" pitchFamily="18" charset="0"/>
                <a:cs typeface="Century Gothic" panose="020B0502020202020204" pitchFamily="34" charset="0"/>
              </a:rPr>
              <a:t>la red de relaciones de confianza, confiabilidad y respeto para resolver problemas del bien común</a:t>
            </a:r>
            <a:r>
              <a:rPr lang="es-GT" sz="1200" dirty="0">
                <a:solidFill>
                  <a:srgbClr val="000000"/>
                </a:solidFill>
                <a:latin typeface="Cambria" panose="02040503050406030204" pitchFamily="18" charset="0"/>
                <a:ea typeface="Cambria" panose="02040503050406030204" pitchFamily="18" charset="0"/>
                <a:cs typeface="Century Gothic" panose="020B0502020202020204" pitchFamily="34" charset="0"/>
              </a:rPr>
              <a:t>.</a:t>
            </a:r>
          </a:p>
          <a:p>
            <a:pPr marL="342900" marR="0" lvl="0" indent="-342900" algn="just">
              <a:spcAft>
                <a:spcPts val="800"/>
              </a:spcAft>
              <a:buFont typeface="Symbol" panose="05050102010706020507" pitchFamily="18" charset="2"/>
              <a:buChar char=""/>
            </a:pPr>
            <a:r>
              <a:rPr lang="es-GT" sz="1200" b="1" dirty="0">
                <a:solidFill>
                  <a:srgbClr val="000000"/>
                </a:solidFill>
                <a:latin typeface="Cambria" panose="02040503050406030204" pitchFamily="18" charset="0"/>
                <a:ea typeface="Cambria" panose="02040503050406030204" pitchFamily="18" charset="0"/>
                <a:cs typeface="Century Gothic" panose="020B0502020202020204" pitchFamily="34" charset="0"/>
              </a:rPr>
              <a:t>Gestión de conocimiento y agilidad</a:t>
            </a:r>
            <a:r>
              <a:rPr lang="es-GT" sz="1200" dirty="0">
                <a:solidFill>
                  <a:srgbClr val="000000"/>
                </a:solidFill>
                <a:latin typeface="Cambria" panose="02040503050406030204" pitchFamily="18" charset="0"/>
                <a:ea typeface="Cambria" panose="02040503050406030204" pitchFamily="18" charset="0"/>
                <a:cs typeface="Century Gothic" panose="020B0502020202020204" pitchFamily="34" charset="0"/>
              </a:rPr>
              <a:t>: gestionar los programas con un espíritu de aprendizaje continua, ajustando estrategias y actividades basado en un análisis constante de desempeño, oportunidades y retos que surjan en la ejecución, con la participación de actores locales en el análisis y planificación.</a:t>
            </a:r>
            <a:endParaRPr lang="es-ES" sz="1200" dirty="0">
              <a:solidFill>
                <a:srgbClr val="000000"/>
              </a:solidFill>
              <a:highlight>
                <a:srgbClr val="FFFF00"/>
              </a:highlight>
              <a:latin typeface="Cambria" panose="02040503050406030204" pitchFamily="18" charset="0"/>
              <a:ea typeface="Cambria" panose="02040503050406030204" pitchFamily="18" charset="0"/>
              <a:cs typeface="Century Gothic" panose="020B0502020202020204" pitchFamily="34" charset="0"/>
            </a:endParaRPr>
          </a:p>
        </p:txBody>
      </p:sp>
      <p:sp>
        <p:nvSpPr>
          <p:cNvPr id="3" name="Rectangle 2">
            <a:extLst>
              <a:ext uri="{FF2B5EF4-FFF2-40B4-BE49-F238E27FC236}">
                <a16:creationId xmlns:a16="http://schemas.microsoft.com/office/drawing/2014/main" id="{B8138E58-5A3E-4812-A7E3-EC75738381AF}"/>
              </a:ext>
            </a:extLst>
          </p:cNvPr>
          <p:cNvSpPr/>
          <p:nvPr/>
        </p:nvSpPr>
        <p:spPr>
          <a:xfrm>
            <a:off x="4487659" y="1195449"/>
            <a:ext cx="7425743" cy="1160318"/>
          </a:xfrm>
          <a:prstGeom prst="rect">
            <a:avLst/>
          </a:prstGeom>
        </p:spPr>
        <p:txBody>
          <a:bodyPr wrap="square">
            <a:spAutoFit/>
          </a:bodyPr>
          <a:lstStyle/>
          <a:p>
            <a:pPr marR="0" lvl="0">
              <a:lnSpc>
                <a:spcPct val="107000"/>
              </a:lnSpc>
              <a:spcBef>
                <a:spcPts val="1200"/>
              </a:spcBef>
              <a:spcAft>
                <a:spcPts val="0"/>
              </a:spcAft>
            </a:pPr>
            <a:r>
              <a:rPr lang="es-SV" sz="2000" b="1" kern="0" dirty="0">
                <a:solidFill>
                  <a:srgbClr val="003087"/>
                </a:solidFill>
                <a:effectLst/>
                <a:latin typeface="Cambria" panose="02040503050406030204" pitchFamily="18" charset="0"/>
                <a:ea typeface="Cambria" panose="02040503050406030204" pitchFamily="18" charset="0"/>
                <a:cs typeface="Times New Roman" panose="02020603050405020304" pitchFamily="18" charset="0"/>
              </a:rPr>
              <a:t>Ejes transversales</a:t>
            </a:r>
            <a:endParaRPr lang="en-US" sz="2000" b="1" kern="0" dirty="0">
              <a:solidFill>
                <a:srgbClr val="003087"/>
              </a:solidFill>
              <a:latin typeface="Cambria" panose="02040503050406030204" pitchFamily="18" charset="0"/>
              <a:ea typeface="Cambria" panose="02040503050406030204" pitchFamily="18" charset="0"/>
              <a:cs typeface="Times New Roman" panose="02020603050405020304" pitchFamily="18" charset="0"/>
            </a:endParaRPr>
          </a:p>
          <a:p>
            <a:pPr marR="0" lvl="0">
              <a:spcAft>
                <a:spcPts val="0"/>
              </a:spcAft>
            </a:pPr>
            <a:r>
              <a:rPr lang="es-GT" sz="1200" dirty="0">
                <a:latin typeface="Cambria" panose="02040503050406030204" pitchFamily="18" charset="0"/>
                <a:ea typeface="Cambria" panose="02040503050406030204" pitchFamily="18" charset="0"/>
                <a:cs typeface="Century Gothic" panose="020B0502020202020204" pitchFamily="34" charset="0"/>
              </a:rPr>
              <a:t>Los ejes transversales son los elementos que dan estructura y lógica a las acciones estratégica, que al ser de carácter interdisciplinario recorren, atraviesan, vinculan y conectan las áreas estratégicas, por tanto, dan visión de conjunto al accionar de CRS y sus socios. </a:t>
            </a:r>
            <a:r>
              <a:rPr lang="es-GT" sz="1200" dirty="0">
                <a:solidFill>
                  <a:srgbClr val="000000"/>
                </a:solidFill>
                <a:latin typeface="Cambria" panose="02040503050406030204" pitchFamily="18" charset="0"/>
                <a:ea typeface="Cambria" panose="02040503050406030204" pitchFamily="18" charset="0"/>
                <a:cs typeface="Century Gothic" panose="020B0502020202020204" pitchFamily="34" charset="0"/>
              </a:rPr>
              <a:t>Los ejes transversales están sustentados en el respeto de los derechos fundamentales y la enseñanza social de la Iglesia católica.</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0CC522EE-845B-4382-A316-58FFE419387F}"/>
              </a:ext>
            </a:extLst>
          </p:cNvPr>
          <p:cNvSpPr/>
          <p:nvPr/>
        </p:nvSpPr>
        <p:spPr>
          <a:xfrm>
            <a:off x="2861510" y="328779"/>
            <a:ext cx="7350756" cy="726994"/>
          </a:xfrm>
          <a:prstGeom prst="rect">
            <a:avLst/>
          </a:prstGeom>
        </p:spPr>
        <p:txBody>
          <a:bodyPr wrap="square">
            <a:spAutoFit/>
          </a:bodyPr>
          <a:lstStyle/>
          <a:p>
            <a:pPr marR="0" lvl="0" algn="just">
              <a:lnSpc>
                <a:spcPct val="107000"/>
              </a:lnSpc>
              <a:spcBef>
                <a:spcPts val="0"/>
              </a:spcBef>
              <a:spcAft>
                <a:spcPts val="0"/>
              </a:spcAft>
            </a:pPr>
            <a:r>
              <a:rPr lang="es-GT" sz="2000" b="1" dirty="0">
                <a:solidFill>
                  <a:srgbClr val="003087"/>
                </a:solidFill>
                <a:latin typeface="Cambria" panose="02040503050406030204" pitchFamily="18" charset="0"/>
                <a:ea typeface="Cambria" panose="02040503050406030204" pitchFamily="18" charset="0"/>
                <a:cs typeface="Century Gothic" panose="020B0502020202020204" pitchFamily="34" charset="0"/>
              </a:rPr>
              <a:t>CRS El Salvador</a:t>
            </a:r>
          </a:p>
          <a:p>
            <a:pPr marR="0" lvl="0" algn="just">
              <a:lnSpc>
                <a:spcPct val="107000"/>
              </a:lnSpc>
              <a:spcBef>
                <a:spcPts val="0"/>
              </a:spcBef>
              <a:spcAft>
                <a:spcPts val="0"/>
              </a:spcAft>
            </a:pPr>
            <a:r>
              <a:rPr lang="es-GT" sz="2000" b="1" dirty="0">
                <a:solidFill>
                  <a:srgbClr val="28C8EC"/>
                </a:solidFill>
                <a:latin typeface="Cambria" panose="02040503050406030204" pitchFamily="18" charset="0"/>
                <a:ea typeface="Cambria" panose="02040503050406030204" pitchFamily="18" charset="0"/>
                <a:cs typeface="Century Gothic" panose="020B0502020202020204" pitchFamily="34" charset="0"/>
              </a:rPr>
              <a:t>Marco Estratégico de Pueblo, Tierra y Agua </a:t>
            </a:r>
          </a:p>
        </p:txBody>
      </p:sp>
      <p:pic>
        <p:nvPicPr>
          <p:cNvPr id="8" name="Picture 2" descr="Image result for crs logo">
            <a:extLst>
              <a:ext uri="{FF2B5EF4-FFF2-40B4-BE49-F238E27FC236}">
                <a16:creationId xmlns:a16="http://schemas.microsoft.com/office/drawing/2014/main" id="{49EE28B1-9AEB-432A-8C32-ACDE3429FB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837" y="208291"/>
            <a:ext cx="1113041" cy="7269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hart, sunburst chart&#10;&#10;Description automatically generated">
            <a:extLst>
              <a:ext uri="{FF2B5EF4-FFF2-40B4-BE49-F238E27FC236}">
                <a16:creationId xmlns:a16="http://schemas.microsoft.com/office/drawing/2014/main" id="{AB4765C0-77B2-469D-AEC3-2448F8B4E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8" y="1392068"/>
            <a:ext cx="4535064" cy="4535064"/>
          </a:xfrm>
          <a:prstGeom prst="rect">
            <a:avLst/>
          </a:prstGeom>
        </p:spPr>
      </p:pic>
    </p:spTree>
    <p:extLst>
      <p:ext uri="{BB962C8B-B14F-4D97-AF65-F5344CB8AC3E}">
        <p14:creationId xmlns:p14="http://schemas.microsoft.com/office/powerpoint/2010/main" val="2270942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56964F1-9768-442A-BBE4-F3BC01104766}"/>
              </a:ext>
            </a:extLst>
          </p:cNvPr>
          <p:cNvGraphicFramePr>
            <a:graphicFrameLocks noGrp="1"/>
          </p:cNvGraphicFramePr>
          <p:nvPr>
            <p:extLst>
              <p:ext uri="{D42A27DB-BD31-4B8C-83A1-F6EECF244321}">
                <p14:modId xmlns:p14="http://schemas.microsoft.com/office/powerpoint/2010/main" val="1423423988"/>
              </p:ext>
            </p:extLst>
          </p:nvPr>
        </p:nvGraphicFramePr>
        <p:xfrm>
          <a:off x="1099593" y="1843203"/>
          <a:ext cx="10717099" cy="3193139"/>
        </p:xfrm>
        <a:graphic>
          <a:graphicData uri="http://schemas.openxmlformats.org/drawingml/2006/table">
            <a:tbl>
              <a:tblPr firstRow="1" firstCol="1" lastRow="1" lastCol="1" bandRow="1" bandCol="1"/>
              <a:tblGrid>
                <a:gridCol w="5450080">
                  <a:extLst>
                    <a:ext uri="{9D8B030D-6E8A-4147-A177-3AD203B41FA5}">
                      <a16:colId xmlns:a16="http://schemas.microsoft.com/office/drawing/2014/main" val="345119908"/>
                    </a:ext>
                  </a:extLst>
                </a:gridCol>
                <a:gridCol w="5267019">
                  <a:extLst>
                    <a:ext uri="{9D8B030D-6E8A-4147-A177-3AD203B41FA5}">
                      <a16:colId xmlns:a16="http://schemas.microsoft.com/office/drawing/2014/main" val="3971923631"/>
                    </a:ext>
                  </a:extLst>
                </a:gridCol>
              </a:tblGrid>
              <a:tr h="406401">
                <a:tc>
                  <a:txBody>
                    <a:bodyPr/>
                    <a:lstStyle/>
                    <a:p>
                      <a:pPr marL="66675" marR="0" indent="0">
                        <a:spcBef>
                          <a:spcPts val="5"/>
                        </a:spcBef>
                        <a:spcAft>
                          <a:spcPts val="0"/>
                        </a:spcAft>
                      </a:pPr>
                      <a:r>
                        <a:rPr lang="es-US" sz="2400" b="1" dirty="0">
                          <a:solidFill>
                            <a:srgbClr val="42C4A2"/>
                          </a:solidFill>
                          <a:effectLst/>
                          <a:latin typeface="Cambria" panose="02040503050406030204" pitchFamily="18" charset="0"/>
                          <a:ea typeface="Cambria" panose="02040503050406030204" pitchFamily="18" charset="0"/>
                          <a:cs typeface="Times New Roman" panose="02020603050405020304" pitchFamily="18" charset="0"/>
                        </a:rPr>
                        <a:t>Cinco Enfoques</a:t>
                      </a:r>
                      <a:endParaRPr lang="en-US" sz="3200" dirty="0">
                        <a:solidFill>
                          <a:srgbClr val="42C4A2"/>
                        </a:solidFill>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7945" marR="0" indent="0">
                        <a:spcBef>
                          <a:spcPts val="5"/>
                        </a:spcBef>
                        <a:spcAft>
                          <a:spcPts val="0"/>
                        </a:spcAft>
                      </a:pPr>
                      <a:r>
                        <a:rPr lang="es-US" sz="2400" b="1" dirty="0">
                          <a:solidFill>
                            <a:srgbClr val="42C4A2"/>
                          </a:solidFill>
                          <a:effectLst/>
                          <a:latin typeface="Cambria" panose="02040503050406030204" pitchFamily="18" charset="0"/>
                          <a:ea typeface="Cambria" panose="02040503050406030204" pitchFamily="18" charset="0"/>
                          <a:cs typeface="Times New Roman" panose="02020603050405020304" pitchFamily="18" charset="0"/>
                        </a:rPr>
                        <a:t>Siete Principios</a:t>
                      </a:r>
                      <a:endParaRPr lang="en-US" sz="3200" dirty="0">
                        <a:solidFill>
                          <a:srgbClr val="42C4A2"/>
                        </a:solidFill>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1375862"/>
                  </a:ext>
                </a:extLst>
              </a:tr>
              <a:tr h="2786738">
                <a:tc>
                  <a:txBody>
                    <a:bodyPr/>
                    <a:lstStyle/>
                    <a:p>
                      <a:pPr marL="360000" marR="224790" lvl="0" indent="-342900">
                        <a:lnSpc>
                          <a:spcPct val="100000"/>
                        </a:lnSpc>
                        <a:spcBef>
                          <a:spcPts val="0"/>
                        </a:spcBef>
                        <a:spcAft>
                          <a:spcPts val="0"/>
                        </a:spcAft>
                        <a:buSzPct val="100000"/>
                        <a:buFont typeface="+mj-lt"/>
                        <a:buAutoNum type="arabicPeriod"/>
                        <a:tabLst>
                          <a:tab pos="523875" algn="l"/>
                          <a:tab pos="524510" algn="l"/>
                        </a:tabLst>
                      </a:pPr>
                      <a:r>
                        <a:rPr lang="es-US" sz="1800" b="1" spc="-10" dirty="0">
                          <a:effectLst/>
                          <a:latin typeface="Cambria" panose="02040503050406030204" pitchFamily="18" charset="0"/>
                          <a:ea typeface="Cambria" panose="02040503050406030204" pitchFamily="18" charset="0"/>
                          <a:cs typeface="Calibri" panose="020F0502020204030204" pitchFamily="34" charset="0"/>
                        </a:rPr>
                        <a:t>Agricultura de Conservación – ASA y RAICES</a:t>
                      </a:r>
                      <a:r>
                        <a:rPr lang="es-US" sz="1800" spc="-10" dirty="0">
                          <a:effectLst/>
                          <a:latin typeface="Cambria" panose="02040503050406030204" pitchFamily="18" charset="0"/>
                          <a:ea typeface="Cambria" panose="02040503050406030204" pitchFamily="18" charset="0"/>
                          <a:cs typeface="Calibri" panose="020F0502020204030204" pitchFamily="34" charset="0"/>
                        </a:rPr>
                        <a:t>: </a:t>
                      </a:r>
                      <a:r>
                        <a:rPr lang="es-ES" sz="1800" spc="-10" dirty="0">
                          <a:effectLst/>
                          <a:latin typeface="Cambria" panose="02040503050406030204" pitchFamily="18" charset="0"/>
                          <a:ea typeface="Cambria" panose="02040503050406030204" pitchFamily="18" charset="0"/>
                          <a:cs typeface="Calibri" panose="020F0502020204030204" pitchFamily="34" charset="0"/>
                        </a:rPr>
                        <a:t>agricultura sostenible al nivel de finca y paisaje, con el enfoque en productores pequeños</a:t>
                      </a:r>
                    </a:p>
                    <a:p>
                      <a:pPr marL="360000" marR="224790" lvl="0" indent="-342900">
                        <a:lnSpc>
                          <a:spcPct val="100000"/>
                        </a:lnSpc>
                        <a:spcBef>
                          <a:spcPts val="0"/>
                        </a:spcBef>
                        <a:spcAft>
                          <a:spcPts val="0"/>
                        </a:spcAft>
                        <a:buSzPct val="100000"/>
                        <a:buFont typeface="+mj-lt"/>
                        <a:buAutoNum type="arabicPeriod"/>
                        <a:tabLst>
                          <a:tab pos="523875" algn="l"/>
                          <a:tab pos="524510" algn="l"/>
                        </a:tabLst>
                      </a:pPr>
                      <a:r>
                        <a:rPr lang="es-US" sz="1800" b="1" spc="-10" dirty="0">
                          <a:effectLst/>
                          <a:latin typeface="Cambria" panose="02040503050406030204" pitchFamily="18" charset="0"/>
                          <a:ea typeface="Cambria" panose="02040503050406030204" pitchFamily="18" charset="0"/>
                          <a:cs typeface="Calibri" panose="020F0502020204030204" pitchFamily="34" charset="0"/>
                        </a:rPr>
                        <a:t>Restaurar los recursos hídricos </a:t>
                      </a:r>
                      <a:r>
                        <a:rPr lang="es-US" sz="1800" spc="-10" dirty="0">
                          <a:effectLst/>
                          <a:latin typeface="Cambria" panose="02040503050406030204" pitchFamily="18" charset="0"/>
                          <a:ea typeface="Cambria" panose="02040503050406030204" pitchFamily="18" charset="0"/>
                          <a:cs typeface="Calibri" panose="020F0502020204030204" pitchFamily="34" charset="0"/>
                        </a:rPr>
                        <a:t>por medio de la agricultura sostenible y la conservación ambiental</a:t>
                      </a:r>
                      <a:endParaRPr lang="en-US" sz="2800" spc="-10" dirty="0">
                        <a:effectLst/>
                        <a:latin typeface="Cambria" panose="02040503050406030204" pitchFamily="18" charset="0"/>
                        <a:ea typeface="Cambria" panose="02040503050406030204" pitchFamily="18" charset="0"/>
                        <a:cs typeface="Calibri" panose="020F0502020204030204" pitchFamily="34" charset="0"/>
                      </a:endParaRPr>
                    </a:p>
                    <a:p>
                      <a:pPr marL="360000" marR="153670" lvl="0" indent="-342900">
                        <a:lnSpc>
                          <a:spcPct val="100000"/>
                        </a:lnSpc>
                        <a:spcBef>
                          <a:spcPts val="0"/>
                        </a:spcBef>
                        <a:spcAft>
                          <a:spcPts val="0"/>
                        </a:spcAft>
                        <a:buSzPct val="100000"/>
                        <a:buFont typeface="+mj-lt"/>
                        <a:buAutoNum type="arabicPeriod"/>
                        <a:tabLst>
                          <a:tab pos="523875" algn="l"/>
                          <a:tab pos="524510" algn="l"/>
                        </a:tabLst>
                      </a:pPr>
                      <a:r>
                        <a:rPr lang="es-US" sz="1800" b="1" spc="-10" dirty="0">
                          <a:effectLst/>
                          <a:latin typeface="Cambria" panose="02040503050406030204" pitchFamily="18" charset="0"/>
                          <a:ea typeface="Cambria" panose="02040503050406030204" pitchFamily="18" charset="0"/>
                          <a:cs typeface="Calibri" panose="020F0502020204030204" pitchFamily="34" charset="0"/>
                        </a:rPr>
                        <a:t>Rejuvenecer</a:t>
                      </a:r>
                      <a:r>
                        <a:rPr lang="es-US" sz="1800" spc="-10" dirty="0">
                          <a:effectLst/>
                          <a:latin typeface="Cambria" panose="02040503050406030204" pitchFamily="18" charset="0"/>
                          <a:ea typeface="Cambria" panose="02040503050406030204" pitchFamily="18" charset="0"/>
                          <a:cs typeface="Calibri" panose="020F0502020204030204" pitchFamily="34" charset="0"/>
                        </a:rPr>
                        <a:t>: participación juvenil en cada etapa y nivel del esfuerzo de restaurar el paisaje</a:t>
                      </a:r>
                      <a:endParaRPr lang="en-US" sz="2800" spc="-10" dirty="0">
                        <a:effectLst/>
                        <a:latin typeface="Cambria" panose="02040503050406030204" pitchFamily="18" charset="0"/>
                        <a:ea typeface="Cambria" panose="02040503050406030204" pitchFamily="18" charset="0"/>
                        <a:cs typeface="Calibri" panose="020F0502020204030204" pitchFamily="34" charset="0"/>
                      </a:endParaRPr>
                    </a:p>
                    <a:p>
                      <a:pPr marL="360000" marR="412115" lvl="0" indent="-342900">
                        <a:lnSpc>
                          <a:spcPct val="100000"/>
                        </a:lnSpc>
                        <a:spcBef>
                          <a:spcPts val="0"/>
                        </a:spcBef>
                        <a:spcAft>
                          <a:spcPts val="0"/>
                        </a:spcAft>
                        <a:buSzPct val="100000"/>
                        <a:buFont typeface="+mj-lt"/>
                        <a:buAutoNum type="arabicPeriod"/>
                        <a:tabLst>
                          <a:tab pos="524510" algn="l"/>
                        </a:tabLst>
                      </a:pPr>
                      <a:r>
                        <a:rPr lang="es-US" sz="1800" b="1" spc="-10" dirty="0">
                          <a:effectLst/>
                          <a:latin typeface="Cambria" panose="02040503050406030204" pitchFamily="18" charset="0"/>
                          <a:ea typeface="Cambria" panose="02040503050406030204" pitchFamily="18" charset="0"/>
                          <a:cs typeface="Calibri" panose="020F0502020204030204" pitchFamily="34" charset="0"/>
                        </a:rPr>
                        <a:t>Construir una economía rural  dinámica</a:t>
                      </a:r>
                      <a:r>
                        <a:rPr lang="es-US" sz="1800" spc="-10" dirty="0">
                          <a:effectLst/>
                          <a:latin typeface="Cambria" panose="02040503050406030204" pitchFamily="18" charset="0"/>
                          <a:ea typeface="Cambria" panose="02040503050406030204" pitchFamily="18" charset="0"/>
                          <a:cs typeface="Calibri" panose="020F0502020204030204" pitchFamily="34" charset="0"/>
                        </a:rPr>
                        <a:t>, basada en los principios de la economía social</a:t>
                      </a:r>
                    </a:p>
                    <a:p>
                      <a:pPr marL="360000" marR="412115" lvl="0" indent="-342900">
                        <a:lnSpc>
                          <a:spcPct val="100000"/>
                        </a:lnSpc>
                        <a:spcBef>
                          <a:spcPts val="0"/>
                        </a:spcBef>
                        <a:spcAft>
                          <a:spcPts val="0"/>
                        </a:spcAft>
                        <a:buSzPct val="100000"/>
                        <a:buFont typeface="+mj-lt"/>
                        <a:buAutoNum type="arabicPeriod"/>
                        <a:tabLst>
                          <a:tab pos="524510" algn="l"/>
                        </a:tabLst>
                      </a:pPr>
                      <a:r>
                        <a:rPr lang="es-US" sz="1800" spc="-10" dirty="0">
                          <a:solidFill>
                            <a:schemeClr val="bg1">
                              <a:lumMod val="50000"/>
                            </a:schemeClr>
                          </a:solidFill>
                          <a:effectLst/>
                          <a:latin typeface="Cambria" panose="02040503050406030204" pitchFamily="18" charset="0"/>
                          <a:ea typeface="Cambria" panose="02040503050406030204" pitchFamily="18" charset="0"/>
                          <a:cs typeface="Calibri" panose="020F0502020204030204" pitchFamily="34" charset="0"/>
                        </a:rPr>
                        <a:t>gobernanza local, </a:t>
                      </a:r>
                      <a:endParaRPr lang="en-US" sz="2800" spc="-10" dirty="0">
                        <a:solidFill>
                          <a:schemeClr val="bg1">
                            <a:lumMod val="50000"/>
                          </a:schemeClr>
                        </a:solidFill>
                        <a:effectLst/>
                        <a:latin typeface="Cambria" panose="02040503050406030204" pitchFamily="18" charset="0"/>
                        <a:ea typeface="Cambria" panose="02040503050406030204" pitchFamily="18" charset="0"/>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0" marR="0" lvl="0" indent="-342900">
                        <a:lnSpc>
                          <a:spcPct val="100000"/>
                        </a:lnSpc>
                        <a:spcBef>
                          <a:spcPts val="595"/>
                        </a:spcBef>
                        <a:spcAft>
                          <a:spcPts val="0"/>
                        </a:spcAft>
                        <a:buSzPct val="100000"/>
                        <a:buFont typeface="Calibri" panose="020F0502020204030204" pitchFamily="34" charset="0"/>
                        <a:buAutoNum type="arabicPeriod"/>
                        <a:tabLst>
                          <a:tab pos="525780" algn="l"/>
                          <a:tab pos="526415" algn="l"/>
                        </a:tabLst>
                      </a:pPr>
                      <a:r>
                        <a:rPr lang="es-US" sz="1800" b="1" spc="-5" dirty="0">
                          <a:effectLst/>
                          <a:latin typeface="Cambria" panose="02040503050406030204" pitchFamily="18" charset="0"/>
                          <a:ea typeface="Cambria" panose="02040503050406030204" pitchFamily="18" charset="0"/>
                          <a:cs typeface="Times New Roman" panose="02020603050405020304" pitchFamily="18" charset="0"/>
                        </a:rPr>
                        <a:t>Mantenlo Simple</a:t>
                      </a:r>
                      <a:endParaRPr lang="en-US" sz="2800" b="1" spc="-5" dirty="0">
                        <a:effectLst/>
                        <a:latin typeface="Cambria" panose="02040503050406030204" pitchFamily="18" charset="0"/>
                        <a:ea typeface="Cambria" panose="02040503050406030204" pitchFamily="18" charset="0"/>
                        <a:cs typeface="Times New Roman" panose="02020603050405020304" pitchFamily="18" charset="0"/>
                      </a:endParaRPr>
                    </a:p>
                    <a:p>
                      <a:pPr marL="360000" marR="0" lvl="0" indent="-342900" algn="l" defTabSz="914400" rtl="0" eaLnBrk="1" fontAlgn="auto" latinLnBrk="0" hangingPunct="1">
                        <a:lnSpc>
                          <a:spcPct val="100000"/>
                        </a:lnSpc>
                        <a:spcBef>
                          <a:spcPts val="5"/>
                        </a:spcBef>
                        <a:spcAft>
                          <a:spcPts val="0"/>
                        </a:spcAft>
                        <a:buClrTx/>
                        <a:buSzPct val="100000"/>
                        <a:buFont typeface="Calibri" panose="020F0502020204030204" pitchFamily="34" charset="0"/>
                        <a:buAutoNum type="arabicPeriod"/>
                        <a:tabLst>
                          <a:tab pos="525780" algn="l"/>
                          <a:tab pos="526415" algn="l"/>
                        </a:tabLst>
                        <a:defRPr/>
                      </a:pPr>
                      <a:r>
                        <a:rPr lang="es-US" sz="1800" b="1" spc="-5" dirty="0">
                          <a:effectLst/>
                          <a:latin typeface="Cambria" panose="02040503050406030204" pitchFamily="18" charset="0"/>
                          <a:ea typeface="Cambria" panose="02040503050406030204" pitchFamily="18" charset="0"/>
                          <a:cs typeface="Times New Roman" panose="02020603050405020304" pitchFamily="18" charset="0"/>
                        </a:rPr>
                        <a:t>Poner primero a los agricultores </a:t>
                      </a:r>
                      <a:r>
                        <a:rPr lang="es-US" sz="1800" spc="-5" dirty="0">
                          <a:effectLst/>
                          <a:latin typeface="Cambria" panose="02040503050406030204" pitchFamily="18" charset="0"/>
                          <a:ea typeface="Cambria" panose="02040503050406030204" pitchFamily="18" charset="0"/>
                          <a:cs typeface="Times New Roman" panose="02020603050405020304" pitchFamily="18" charset="0"/>
                        </a:rPr>
                        <a:t>(personas): dignidad humana y empoderamiento </a:t>
                      </a:r>
                    </a:p>
                    <a:p>
                      <a:pPr marL="360000" marR="0" lvl="0" indent="-342900">
                        <a:lnSpc>
                          <a:spcPct val="100000"/>
                        </a:lnSpc>
                        <a:spcBef>
                          <a:spcPts val="5"/>
                        </a:spcBef>
                        <a:spcAft>
                          <a:spcPts val="0"/>
                        </a:spcAft>
                        <a:buSzPct val="100000"/>
                        <a:buFont typeface="Calibri" panose="020F0502020204030204" pitchFamily="34" charset="0"/>
                        <a:buAutoNum type="arabicPeriod"/>
                        <a:tabLst>
                          <a:tab pos="525780" algn="l"/>
                          <a:tab pos="526415" algn="l"/>
                        </a:tabLst>
                      </a:pPr>
                      <a:r>
                        <a:rPr lang="es-US" sz="1800" spc="-5" dirty="0">
                          <a:effectLst/>
                          <a:latin typeface="Cambria" panose="02040503050406030204" pitchFamily="18" charset="0"/>
                          <a:ea typeface="Cambria" panose="02040503050406030204" pitchFamily="18" charset="0"/>
                          <a:cs typeface="Times New Roman" panose="02020603050405020304" pitchFamily="18" charset="0"/>
                        </a:rPr>
                        <a:t>Construir una </a:t>
                      </a:r>
                      <a:r>
                        <a:rPr lang="es-US" sz="1800" b="1" spc="-5" dirty="0">
                          <a:effectLst/>
                          <a:latin typeface="Cambria" panose="02040503050406030204" pitchFamily="18" charset="0"/>
                          <a:ea typeface="Cambria" panose="02040503050406030204" pitchFamily="18" charset="0"/>
                          <a:cs typeface="Times New Roman" panose="02020603050405020304" pitchFamily="18" charset="0"/>
                        </a:rPr>
                        <a:t>cultura de paz</a:t>
                      </a:r>
                      <a:r>
                        <a:rPr lang="es-US" sz="1800" spc="-5" dirty="0">
                          <a:effectLst/>
                          <a:latin typeface="Cambria" panose="02040503050406030204" pitchFamily="18" charset="0"/>
                          <a:ea typeface="Cambria" panose="02040503050406030204" pitchFamily="18" charset="0"/>
                          <a:cs typeface="Times New Roman" panose="02020603050405020304" pitchFamily="18" charset="0"/>
                        </a:rPr>
                        <a:t>.</a:t>
                      </a:r>
                    </a:p>
                    <a:p>
                      <a:pPr marL="360000" marR="0" lvl="0" indent="-342900">
                        <a:lnSpc>
                          <a:spcPct val="100000"/>
                        </a:lnSpc>
                        <a:spcBef>
                          <a:spcPts val="0"/>
                        </a:spcBef>
                        <a:spcAft>
                          <a:spcPts val="0"/>
                        </a:spcAft>
                        <a:buSzPct val="100000"/>
                        <a:buFont typeface="Calibri" panose="020F0502020204030204" pitchFamily="34" charset="0"/>
                        <a:buAutoNum type="arabicPeriod"/>
                        <a:tabLst>
                          <a:tab pos="525780" algn="l"/>
                          <a:tab pos="526415" algn="l"/>
                        </a:tabLst>
                      </a:pPr>
                      <a:r>
                        <a:rPr lang="es-US" sz="1800" spc="-5" dirty="0">
                          <a:effectLst/>
                          <a:latin typeface="Cambria" panose="02040503050406030204" pitchFamily="18" charset="0"/>
                          <a:ea typeface="Cambria" panose="02040503050406030204" pitchFamily="18" charset="0"/>
                          <a:cs typeface="Times New Roman" panose="02020603050405020304" pitchFamily="18" charset="0"/>
                        </a:rPr>
                        <a:t>Cultive una </a:t>
                      </a:r>
                      <a:r>
                        <a:rPr lang="es-US" sz="1800" b="1" spc="-5" dirty="0">
                          <a:effectLst/>
                          <a:latin typeface="Cambria" panose="02040503050406030204" pitchFamily="18" charset="0"/>
                          <a:ea typeface="Cambria" panose="02040503050406030204" pitchFamily="18" charset="0"/>
                          <a:cs typeface="Times New Roman" panose="02020603050405020304" pitchFamily="18" charset="0"/>
                        </a:rPr>
                        <a:t>visión compartida </a:t>
                      </a:r>
                      <a:r>
                        <a:rPr lang="es-US" sz="1800" b="0" spc="-5" dirty="0">
                          <a:solidFill>
                            <a:schemeClr val="bg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(compatible)</a:t>
                      </a:r>
                      <a:endParaRPr lang="en-US" sz="2800" b="0" spc="-5" dirty="0">
                        <a:solidFill>
                          <a:schemeClr val="bg1">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p>
                      <a:pPr marL="360000" marR="0" lvl="0" indent="-342900">
                        <a:lnSpc>
                          <a:spcPct val="100000"/>
                        </a:lnSpc>
                        <a:spcBef>
                          <a:spcPts val="5"/>
                        </a:spcBef>
                        <a:spcAft>
                          <a:spcPts val="0"/>
                        </a:spcAft>
                        <a:buSzPct val="100000"/>
                        <a:buFont typeface="Calibri" panose="020F0502020204030204" pitchFamily="34" charset="0"/>
                        <a:buAutoNum type="arabicPeriod"/>
                        <a:tabLst>
                          <a:tab pos="525780" algn="l"/>
                          <a:tab pos="526415" algn="l"/>
                        </a:tabLst>
                      </a:pPr>
                      <a:r>
                        <a:rPr lang="es-US" sz="1800" spc="-5" dirty="0">
                          <a:effectLst/>
                          <a:latin typeface="Cambria" panose="02040503050406030204" pitchFamily="18" charset="0"/>
                          <a:ea typeface="Cambria" panose="02040503050406030204" pitchFamily="18" charset="0"/>
                          <a:cs typeface="Times New Roman" panose="02020603050405020304" pitchFamily="18" charset="0"/>
                        </a:rPr>
                        <a:t>Trabaje a </a:t>
                      </a:r>
                      <a:r>
                        <a:rPr lang="es-US" sz="1800" b="1" spc="-5" dirty="0">
                          <a:effectLst/>
                          <a:latin typeface="Cambria" panose="02040503050406030204" pitchFamily="18" charset="0"/>
                          <a:ea typeface="Cambria" panose="02040503050406030204" pitchFamily="18" charset="0"/>
                          <a:cs typeface="Times New Roman" panose="02020603050405020304" pitchFamily="18" charset="0"/>
                        </a:rPr>
                        <a:t>múltiples escalas</a:t>
                      </a:r>
                      <a:r>
                        <a:rPr lang="es-US" sz="1800" spc="-5" dirty="0">
                          <a:effectLst/>
                          <a:latin typeface="Cambria" panose="02040503050406030204" pitchFamily="18" charset="0"/>
                          <a:ea typeface="Cambria" panose="02040503050406030204" pitchFamily="18" charset="0"/>
                          <a:cs typeface="Times New Roman" panose="02020603050405020304" pitchFamily="18" charset="0"/>
                        </a:rPr>
                        <a:t>, liderado por los actores locales</a:t>
                      </a:r>
                      <a:endParaRPr lang="en-US" sz="2800" spc="-5" dirty="0">
                        <a:effectLst/>
                        <a:latin typeface="Cambria" panose="02040503050406030204" pitchFamily="18" charset="0"/>
                        <a:ea typeface="Cambria" panose="02040503050406030204" pitchFamily="18" charset="0"/>
                        <a:cs typeface="Times New Roman" panose="02020603050405020304" pitchFamily="18" charset="0"/>
                      </a:endParaRPr>
                    </a:p>
                    <a:p>
                      <a:pPr marL="360000" marR="360680" lvl="0" indent="-342900">
                        <a:lnSpc>
                          <a:spcPct val="100000"/>
                        </a:lnSpc>
                        <a:spcBef>
                          <a:spcPts val="0"/>
                        </a:spcBef>
                        <a:spcAft>
                          <a:spcPts val="0"/>
                        </a:spcAft>
                        <a:buSzPct val="100000"/>
                        <a:buFont typeface="Calibri" panose="020F0502020204030204" pitchFamily="34" charset="0"/>
                        <a:buAutoNum type="arabicPeriod"/>
                        <a:tabLst>
                          <a:tab pos="525780" algn="l"/>
                          <a:tab pos="526415" algn="l"/>
                        </a:tabLst>
                      </a:pPr>
                      <a:r>
                        <a:rPr lang="es-US" sz="1800" b="1" spc="-5" dirty="0">
                          <a:effectLst/>
                          <a:latin typeface="Cambria" panose="02040503050406030204" pitchFamily="18" charset="0"/>
                          <a:ea typeface="Cambria" panose="02040503050406030204" pitchFamily="18" charset="0"/>
                          <a:cs typeface="Times New Roman" panose="02020603050405020304" pitchFamily="18" charset="0"/>
                        </a:rPr>
                        <a:t>Coinversión y corresponsabilidad </a:t>
                      </a:r>
                      <a:r>
                        <a:rPr lang="es-US" sz="1800" spc="-5" dirty="0">
                          <a:effectLst/>
                          <a:latin typeface="Cambria" panose="02040503050406030204" pitchFamily="18" charset="0"/>
                          <a:ea typeface="Cambria" panose="02040503050406030204" pitchFamily="18" charset="0"/>
                          <a:cs typeface="Times New Roman" panose="02020603050405020304" pitchFamily="18" charset="0"/>
                        </a:rPr>
                        <a:t>con múltiples actores</a:t>
                      </a:r>
                      <a:endParaRPr lang="en-US" sz="2800" spc="-5" dirty="0">
                        <a:effectLst/>
                        <a:latin typeface="Cambria" panose="02040503050406030204" pitchFamily="18" charset="0"/>
                        <a:ea typeface="Cambria" panose="02040503050406030204" pitchFamily="18" charset="0"/>
                        <a:cs typeface="Times New Roman" panose="02020603050405020304" pitchFamily="18" charset="0"/>
                      </a:endParaRPr>
                    </a:p>
                    <a:p>
                      <a:pPr marL="360000" marR="0" lvl="0" indent="-342900">
                        <a:lnSpc>
                          <a:spcPct val="100000"/>
                        </a:lnSpc>
                        <a:spcBef>
                          <a:spcPts val="5"/>
                        </a:spcBef>
                        <a:spcAft>
                          <a:spcPts val="0"/>
                        </a:spcAft>
                        <a:buSzPct val="100000"/>
                        <a:buFont typeface="Calibri" panose="020F0502020204030204" pitchFamily="34" charset="0"/>
                        <a:buAutoNum type="arabicPeriod"/>
                        <a:tabLst>
                          <a:tab pos="525780" algn="l"/>
                          <a:tab pos="526415" algn="l"/>
                        </a:tabLst>
                      </a:pPr>
                      <a:r>
                        <a:rPr lang="es-US" sz="1800" b="1" spc="-5" dirty="0">
                          <a:effectLst/>
                          <a:latin typeface="Cambria" panose="02040503050406030204" pitchFamily="18" charset="0"/>
                          <a:ea typeface="Cambria" panose="02040503050406030204" pitchFamily="18" charset="0"/>
                          <a:cs typeface="Times New Roman" panose="02020603050405020304" pitchFamily="18" charset="0"/>
                        </a:rPr>
                        <a:t>Aprendizaje </a:t>
                      </a:r>
                      <a:r>
                        <a:rPr lang="es-US" sz="1800" b="0" spc="-5" dirty="0">
                          <a:solidFill>
                            <a:schemeClr val="bg1">
                              <a:lumMod val="50000"/>
                            </a:schemeClr>
                          </a:solidFill>
                          <a:effectLst/>
                          <a:latin typeface="Cambria" panose="02040503050406030204" pitchFamily="18" charset="0"/>
                          <a:ea typeface="Cambria" panose="02040503050406030204" pitchFamily="18" charset="0"/>
                          <a:cs typeface="Times New Roman" panose="02020603050405020304" pitchFamily="18" charset="0"/>
                        </a:rPr>
                        <a:t>(y mejora) </a:t>
                      </a:r>
                      <a:r>
                        <a:rPr lang="es-US" sz="1800" b="1" spc="-5" dirty="0">
                          <a:effectLst/>
                          <a:latin typeface="Cambria" panose="02040503050406030204" pitchFamily="18" charset="0"/>
                          <a:ea typeface="Cambria" panose="02040503050406030204" pitchFamily="18" charset="0"/>
                          <a:cs typeface="Times New Roman" panose="02020603050405020304" pitchFamily="18" charset="0"/>
                        </a:rPr>
                        <a:t>continuo y agilidad</a:t>
                      </a:r>
                      <a:endParaRPr lang="en-US" sz="2800" b="1" spc="-5"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2554291"/>
                  </a:ext>
                </a:extLst>
              </a:tr>
            </a:tbl>
          </a:graphicData>
        </a:graphic>
      </p:graphicFrame>
      <p:sp>
        <p:nvSpPr>
          <p:cNvPr id="7" name="Rectangle 2">
            <a:extLst>
              <a:ext uri="{FF2B5EF4-FFF2-40B4-BE49-F238E27FC236}">
                <a16:creationId xmlns:a16="http://schemas.microsoft.com/office/drawing/2014/main" id="{B41002C1-E905-4A17-9E59-C9AFD062635F}"/>
              </a:ext>
            </a:extLst>
          </p:cNvPr>
          <p:cNvSpPr>
            <a:spLocks noChangeArrowheads="1"/>
          </p:cNvSpPr>
          <p:nvPr/>
        </p:nvSpPr>
        <p:spPr bwMode="auto">
          <a:xfrm>
            <a:off x="-828674" y="1080120"/>
            <a:ext cx="108630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45662" tIns="0" rIns="0" bIns="0" numCol="1" anchor="ctr" anchorCtr="0" compatLnSpc="1">
            <a:prstTxWarp prst="textNoShape">
              <a:avLst/>
            </a:prstTxWarp>
            <a:spAutoFit/>
          </a:bodyPr>
          <a:lstStyle>
            <a:lvl1pPr eaLnBrk="0" fontAlgn="base" hangingPunct="0">
              <a:spcBef>
                <a:spcPct val="0"/>
              </a:spcBef>
              <a:spcAft>
                <a:spcPct val="0"/>
              </a:spcAft>
              <a:tabLst>
                <a:tab pos="525463" algn="l"/>
                <a:tab pos="527050" algn="l"/>
              </a:tabLst>
              <a:defRPr>
                <a:solidFill>
                  <a:schemeClr val="tx1"/>
                </a:solidFill>
                <a:latin typeface="Arial" panose="020B0604020202020204" pitchFamily="34" charset="0"/>
              </a:defRPr>
            </a:lvl1pPr>
            <a:lvl2pPr eaLnBrk="0" fontAlgn="base" hangingPunct="0">
              <a:spcBef>
                <a:spcPct val="0"/>
              </a:spcBef>
              <a:spcAft>
                <a:spcPct val="0"/>
              </a:spcAft>
              <a:tabLst>
                <a:tab pos="525463" algn="l"/>
                <a:tab pos="527050" algn="l"/>
              </a:tabLst>
              <a:defRPr>
                <a:solidFill>
                  <a:schemeClr val="tx1"/>
                </a:solidFill>
                <a:latin typeface="Arial" panose="020B0604020202020204" pitchFamily="34" charset="0"/>
              </a:defRPr>
            </a:lvl2pPr>
            <a:lvl3pPr eaLnBrk="0" fontAlgn="base" hangingPunct="0">
              <a:spcBef>
                <a:spcPct val="0"/>
              </a:spcBef>
              <a:spcAft>
                <a:spcPct val="0"/>
              </a:spcAft>
              <a:tabLst>
                <a:tab pos="525463" algn="l"/>
                <a:tab pos="527050" algn="l"/>
              </a:tabLst>
              <a:defRPr>
                <a:solidFill>
                  <a:schemeClr val="tx1"/>
                </a:solidFill>
                <a:latin typeface="Arial" panose="020B0604020202020204" pitchFamily="34" charset="0"/>
              </a:defRPr>
            </a:lvl3pPr>
            <a:lvl4pPr eaLnBrk="0" fontAlgn="base" hangingPunct="0">
              <a:spcBef>
                <a:spcPct val="0"/>
              </a:spcBef>
              <a:spcAft>
                <a:spcPct val="0"/>
              </a:spcAft>
              <a:tabLst>
                <a:tab pos="525463" algn="l"/>
                <a:tab pos="527050" algn="l"/>
              </a:tabLst>
              <a:defRPr>
                <a:solidFill>
                  <a:schemeClr val="tx1"/>
                </a:solidFill>
                <a:latin typeface="Arial" panose="020B0604020202020204" pitchFamily="34" charset="0"/>
              </a:defRPr>
            </a:lvl4pPr>
            <a:lvl5pPr eaLnBrk="0" fontAlgn="base" hangingPunct="0">
              <a:spcBef>
                <a:spcPct val="0"/>
              </a:spcBef>
              <a:spcAft>
                <a:spcPct val="0"/>
              </a:spcAft>
              <a:tabLst>
                <a:tab pos="525463" algn="l"/>
                <a:tab pos="527050" algn="l"/>
              </a:tabLst>
              <a:defRPr>
                <a:solidFill>
                  <a:schemeClr val="tx1"/>
                </a:solidFill>
                <a:latin typeface="Arial" panose="020B0604020202020204" pitchFamily="34" charset="0"/>
              </a:defRPr>
            </a:lvl5pPr>
            <a:lvl6pPr eaLnBrk="0" fontAlgn="base" hangingPunct="0">
              <a:spcBef>
                <a:spcPct val="0"/>
              </a:spcBef>
              <a:spcAft>
                <a:spcPct val="0"/>
              </a:spcAft>
              <a:tabLst>
                <a:tab pos="525463" algn="l"/>
                <a:tab pos="527050" algn="l"/>
              </a:tabLst>
              <a:defRPr>
                <a:solidFill>
                  <a:schemeClr val="tx1"/>
                </a:solidFill>
                <a:latin typeface="Arial" panose="020B0604020202020204" pitchFamily="34" charset="0"/>
              </a:defRPr>
            </a:lvl6pPr>
            <a:lvl7pPr eaLnBrk="0" fontAlgn="base" hangingPunct="0">
              <a:spcBef>
                <a:spcPct val="0"/>
              </a:spcBef>
              <a:spcAft>
                <a:spcPct val="0"/>
              </a:spcAft>
              <a:tabLst>
                <a:tab pos="525463" algn="l"/>
                <a:tab pos="527050" algn="l"/>
              </a:tabLst>
              <a:defRPr>
                <a:solidFill>
                  <a:schemeClr val="tx1"/>
                </a:solidFill>
                <a:latin typeface="Arial" panose="020B0604020202020204" pitchFamily="34" charset="0"/>
              </a:defRPr>
            </a:lvl7pPr>
            <a:lvl8pPr eaLnBrk="0" fontAlgn="base" hangingPunct="0">
              <a:spcBef>
                <a:spcPct val="0"/>
              </a:spcBef>
              <a:spcAft>
                <a:spcPct val="0"/>
              </a:spcAft>
              <a:tabLst>
                <a:tab pos="525463" algn="l"/>
                <a:tab pos="527050" algn="l"/>
              </a:tabLst>
              <a:defRPr>
                <a:solidFill>
                  <a:schemeClr val="tx1"/>
                </a:solidFill>
                <a:latin typeface="Arial" panose="020B0604020202020204" pitchFamily="34" charset="0"/>
              </a:defRPr>
            </a:lvl8pPr>
            <a:lvl9pPr eaLnBrk="0" fontAlgn="base" hangingPunct="0">
              <a:spcBef>
                <a:spcPct val="0"/>
              </a:spcBef>
              <a:spcAft>
                <a:spcPct val="0"/>
              </a:spcAft>
              <a:tabLst>
                <a:tab pos="525463" algn="l"/>
                <a:tab pos="5270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25463" algn="l"/>
                <a:tab pos="527050" algn="l"/>
              </a:tabLst>
              <a:defRPr/>
            </a:pPr>
            <a:r>
              <a:rPr lang="es-MX" altLang="en-US" sz="2400" b="1" dirty="0">
                <a:solidFill>
                  <a:srgbClr val="003087"/>
                </a:solidFill>
                <a:latin typeface="Cambria" panose="02040503050406030204" pitchFamily="18" charset="0"/>
                <a:ea typeface="Cambria" panose="02040503050406030204" pitchFamily="18" charset="0"/>
              </a:rPr>
              <a:t>Enfoques y Principios del Programa Pueblo Tierra y Agua</a:t>
            </a:r>
            <a:endParaRPr kumimoji="0" lang="es-MX" altLang="en-US" sz="2400" b="1" i="0" u="none" strike="noStrike" kern="1200" cap="none" spc="0" normalizeH="0" baseline="0" noProof="0" dirty="0">
              <a:ln>
                <a:noFill/>
              </a:ln>
              <a:solidFill>
                <a:srgbClr val="003087"/>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184B875C-E05C-4026-B8CF-E68069370765}"/>
              </a:ext>
            </a:extLst>
          </p:cNvPr>
          <p:cNvGrpSpPr/>
          <p:nvPr/>
        </p:nvGrpSpPr>
        <p:grpSpPr>
          <a:xfrm>
            <a:off x="9452401" y="6156478"/>
            <a:ext cx="2739600" cy="703831"/>
            <a:chOff x="9861838" y="6328479"/>
            <a:chExt cx="2070101" cy="531830"/>
          </a:xfrm>
        </p:grpSpPr>
        <p:sp>
          <p:nvSpPr>
            <p:cNvPr id="9" name="Rectangle 8">
              <a:extLst>
                <a:ext uri="{FF2B5EF4-FFF2-40B4-BE49-F238E27FC236}">
                  <a16:creationId xmlns:a16="http://schemas.microsoft.com/office/drawing/2014/main" id="{744E169D-8EA6-402F-BE19-F0C09E761501}"/>
                </a:ext>
              </a:extLst>
            </p:cNvPr>
            <p:cNvSpPr/>
            <p:nvPr/>
          </p:nvSpPr>
          <p:spPr>
            <a:xfrm>
              <a:off x="10315575" y="6331325"/>
              <a:ext cx="1616364" cy="528984"/>
            </a:xfrm>
            <a:prstGeom prst="rect">
              <a:avLst/>
            </a:prstGeom>
            <a:gradFill>
              <a:gsLst>
                <a:gs pos="0">
                  <a:srgbClr val="92DFE8"/>
                </a:gs>
                <a:gs pos="100000">
                  <a:srgbClr val="8EDCD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0" name="Isosceles Triangle 9">
              <a:extLst>
                <a:ext uri="{FF2B5EF4-FFF2-40B4-BE49-F238E27FC236}">
                  <a16:creationId xmlns:a16="http://schemas.microsoft.com/office/drawing/2014/main" id="{86942B00-DA28-4B18-837D-E344B1826A75}"/>
                </a:ext>
              </a:extLst>
            </p:cNvPr>
            <p:cNvSpPr/>
            <p:nvPr/>
          </p:nvSpPr>
          <p:spPr>
            <a:xfrm rot="10800000">
              <a:off x="9861838" y="6328479"/>
              <a:ext cx="907473" cy="52898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grpSp>
    </p:spTree>
    <p:extLst>
      <p:ext uri="{BB962C8B-B14F-4D97-AF65-F5344CB8AC3E}">
        <p14:creationId xmlns:p14="http://schemas.microsoft.com/office/powerpoint/2010/main" val="942112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5">
            <a:extLst>
              <a:ext uri="{FF2B5EF4-FFF2-40B4-BE49-F238E27FC236}">
                <a16:creationId xmlns:a16="http://schemas.microsoft.com/office/drawing/2014/main" id="{AD938F6A-BAB8-4A48-8DD8-DC1549947CA4}"/>
              </a:ext>
            </a:extLst>
          </p:cNvPr>
          <p:cNvSpPr txBox="1"/>
          <p:nvPr/>
        </p:nvSpPr>
        <p:spPr>
          <a:xfrm>
            <a:off x="6218356" y="1147214"/>
            <a:ext cx="4959159" cy="300082"/>
          </a:xfrm>
          <a:prstGeom prst="rect">
            <a:avLst/>
          </a:prstGeom>
          <a:noFill/>
        </p:spPr>
        <p:txBody>
          <a:bodyPr wrap="square" rtlCol="0">
            <a:spAutoFit/>
          </a:bodyPr>
          <a:lstStyle>
            <a:defPPr>
              <a:defRPr lang="es-SV"/>
            </a:defPPr>
            <a:lvl1pPr>
              <a:defRPr b="1"/>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SV" sz="135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CuadroTexto 2">
            <a:extLst>
              <a:ext uri="{FF2B5EF4-FFF2-40B4-BE49-F238E27FC236}">
                <a16:creationId xmlns:a16="http://schemas.microsoft.com/office/drawing/2014/main" id="{DCD2F035-9E3E-44A2-B1B6-B38532F4EC1D}"/>
              </a:ext>
            </a:extLst>
          </p:cNvPr>
          <p:cNvSpPr txBox="1"/>
          <p:nvPr/>
        </p:nvSpPr>
        <p:spPr>
          <a:xfrm>
            <a:off x="3232431" y="1933661"/>
            <a:ext cx="853678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SV" sz="12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SV" sz="12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1200" b="1" i="0" u="none" strike="noStrike" kern="1200" cap="none" spc="0" normalizeH="0" baseline="0" noProof="0" dirty="0">
                <a:ln>
                  <a:noFill/>
                </a:ln>
                <a:solidFill>
                  <a:srgbClr val="002060"/>
                </a:solidFill>
                <a:effectLst/>
                <a:uLnTx/>
                <a:uFillTx/>
                <a:latin typeface="Calibri" panose="020F0502020204030204"/>
                <a:ea typeface="+mn-ea"/>
                <a:cs typeface="+mn-cs"/>
              </a:rPr>
              <a:t>SIGA: </a:t>
            </a:r>
            <a:r>
              <a:rPr lang="es-SV" sz="1200" dirty="0">
                <a:solidFill>
                  <a:prstClr val="black"/>
                </a:solidFill>
                <a:latin typeface="Calibri" panose="020F0502020204030204"/>
              </a:rPr>
              <a:t>E</a:t>
            </a:r>
            <a:r>
              <a:rPr kumimoji="0" lang="es-SV" sz="1200" b="0" i="0" u="none" strike="noStrike" kern="1200" cap="none" spc="0" normalizeH="0" baseline="0" noProof="0" dirty="0">
                <a:ln>
                  <a:noFill/>
                </a:ln>
                <a:solidFill>
                  <a:prstClr val="black"/>
                </a:solidFill>
                <a:effectLst/>
                <a:uLnTx/>
                <a:uFillTx/>
                <a:latin typeface="Calibri" panose="020F0502020204030204"/>
                <a:ea typeface="+mn-ea"/>
                <a:cs typeface="+mn-cs"/>
              </a:rPr>
              <a:t>l grupo de información de suelos y análisis geoespacial (SIGA) da soporte a los programas y proyectos de CRS, socios y ONG aliadas, entidades publicas que brindan servicios de extensión agrícola (CENTA-MAG) y gestión ambiental como son MARN y sus dependencias. La oferta inicial se enfocará en el </a:t>
            </a:r>
            <a:r>
              <a:rPr kumimoji="0" lang="es-SV" sz="1200" b="1" i="1" u="none" strike="noStrike" kern="1200" cap="none" spc="0" normalizeH="0" baseline="0" noProof="0" dirty="0">
                <a:ln>
                  <a:noFill/>
                </a:ln>
                <a:solidFill>
                  <a:prstClr val="black"/>
                </a:solidFill>
                <a:effectLst/>
                <a:uLnTx/>
                <a:uFillTx/>
                <a:latin typeface="Calibri" panose="020F0502020204030204"/>
                <a:ea typeface="+mn-ea"/>
                <a:cs typeface="+mn-cs"/>
              </a:rPr>
              <a:t>Sistema Nacional de Información de Suelos </a:t>
            </a:r>
            <a:r>
              <a:rPr kumimoji="0" lang="es-SV" sz="1200" b="0" i="0" u="none" strike="noStrike" kern="1200" cap="none" spc="0" normalizeH="0" baseline="0" noProof="0" dirty="0">
                <a:ln>
                  <a:noFill/>
                </a:ln>
                <a:solidFill>
                  <a:prstClr val="black"/>
                </a:solidFill>
                <a:effectLst/>
                <a:uLnTx/>
                <a:uFillTx/>
                <a:latin typeface="Calibri" panose="020F0502020204030204"/>
                <a:ea typeface="+mn-ea"/>
                <a:cs typeface="+mn-cs"/>
              </a:rPr>
              <a:t>que proporcionará información geográfica para los tomadores de decisiones y usuario interesados.</a:t>
            </a:r>
          </a:p>
        </p:txBody>
      </p:sp>
      <p:grpSp>
        <p:nvGrpSpPr>
          <p:cNvPr id="9" name="Group 8">
            <a:extLst>
              <a:ext uri="{FF2B5EF4-FFF2-40B4-BE49-F238E27FC236}">
                <a16:creationId xmlns:a16="http://schemas.microsoft.com/office/drawing/2014/main" id="{4B2663DF-C349-4480-8421-EA3E4A8AD6E9}"/>
              </a:ext>
            </a:extLst>
          </p:cNvPr>
          <p:cNvGrpSpPr>
            <a:grpSpLocks noChangeAspect="1"/>
          </p:cNvGrpSpPr>
          <p:nvPr/>
        </p:nvGrpSpPr>
        <p:grpSpPr>
          <a:xfrm>
            <a:off x="436727" y="1714448"/>
            <a:ext cx="2445932" cy="1114680"/>
            <a:chOff x="1473199" y="5893707"/>
            <a:chExt cx="1783013" cy="812569"/>
          </a:xfrm>
        </p:grpSpPr>
        <p:pic>
          <p:nvPicPr>
            <p:cNvPr id="10" name="Picture 9">
              <a:extLst>
                <a:ext uri="{FF2B5EF4-FFF2-40B4-BE49-F238E27FC236}">
                  <a16:creationId xmlns:a16="http://schemas.microsoft.com/office/drawing/2014/main" id="{F73D085A-D0DC-4F62-9489-FF80C3945811}"/>
                </a:ext>
              </a:extLst>
            </p:cNvPr>
            <p:cNvPicPr>
              <a:picLocks noChangeAspect="1"/>
            </p:cNvPicPr>
            <p:nvPr/>
          </p:nvPicPr>
          <p:blipFill rotWithShape="1">
            <a:blip r:embed="rId2">
              <a:extLst>
                <a:ext uri="{28A0092B-C50C-407E-A947-70E740481C1C}">
                  <a14:useLocalDpi xmlns:a14="http://schemas.microsoft.com/office/drawing/2010/main" val="0"/>
                </a:ext>
              </a:extLst>
            </a:blip>
            <a:srcRect b="42514"/>
            <a:stretch/>
          </p:blipFill>
          <p:spPr>
            <a:xfrm>
              <a:off x="1473199" y="5893707"/>
              <a:ext cx="759391" cy="812569"/>
            </a:xfrm>
            <a:prstGeom prst="rect">
              <a:avLst/>
            </a:prstGeom>
          </p:spPr>
        </p:pic>
        <p:pic>
          <p:nvPicPr>
            <p:cNvPr id="11" name="Picture 10">
              <a:extLst>
                <a:ext uri="{FF2B5EF4-FFF2-40B4-BE49-F238E27FC236}">
                  <a16:creationId xmlns:a16="http://schemas.microsoft.com/office/drawing/2014/main" id="{3F10C899-B772-485B-BAAA-602E5037F730}"/>
                </a:ext>
              </a:extLst>
            </p:cNvPr>
            <p:cNvPicPr>
              <a:picLocks noChangeAspect="1"/>
            </p:cNvPicPr>
            <p:nvPr/>
          </p:nvPicPr>
          <p:blipFill rotWithShape="1">
            <a:blip r:embed="rId2">
              <a:extLst>
                <a:ext uri="{28A0092B-C50C-407E-A947-70E740481C1C}">
                  <a14:useLocalDpi xmlns:a14="http://schemas.microsoft.com/office/drawing/2010/main" val="0"/>
                </a:ext>
              </a:extLst>
            </a:blip>
            <a:srcRect t="57486"/>
            <a:stretch/>
          </p:blipFill>
          <p:spPr>
            <a:xfrm>
              <a:off x="2267015" y="5893707"/>
              <a:ext cx="989197" cy="782810"/>
            </a:xfrm>
            <a:prstGeom prst="rect">
              <a:avLst/>
            </a:prstGeom>
          </p:spPr>
        </p:pic>
      </p:grpSp>
      <p:sp>
        <p:nvSpPr>
          <p:cNvPr id="12" name="TextBox 11">
            <a:extLst>
              <a:ext uri="{FF2B5EF4-FFF2-40B4-BE49-F238E27FC236}">
                <a16:creationId xmlns:a16="http://schemas.microsoft.com/office/drawing/2014/main" id="{01CB9AAF-4E87-4C36-A250-C11E773C4872}"/>
              </a:ext>
            </a:extLst>
          </p:cNvPr>
          <p:cNvSpPr txBox="1"/>
          <p:nvPr/>
        </p:nvSpPr>
        <p:spPr>
          <a:xfrm>
            <a:off x="3232431" y="1297255"/>
            <a:ext cx="853678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1200" b="1" i="0" u="none" strike="noStrike" kern="1200" cap="none" spc="0" normalizeH="0" baseline="0" noProof="0" dirty="0">
                <a:ln>
                  <a:noFill/>
                </a:ln>
                <a:solidFill>
                  <a:srgbClr val="002060"/>
                </a:solidFill>
                <a:effectLst/>
                <a:uLnTx/>
                <a:uFillTx/>
                <a:latin typeface="Calibri" panose="020F0502020204030204"/>
                <a:ea typeface="+mn-ea"/>
                <a:cs typeface="+mn-cs"/>
              </a:rPr>
              <a:t>ASA:</a:t>
            </a:r>
            <a:r>
              <a:rPr kumimoji="0" lang="es-SV" sz="1200" b="0" i="0" u="none" strike="noStrike" kern="1200" cap="none" spc="0" normalizeH="0" baseline="0" noProof="0" dirty="0">
                <a:ln>
                  <a:noFill/>
                </a:ln>
                <a:solidFill>
                  <a:prstClr val="black"/>
                </a:solidFill>
                <a:effectLst/>
                <a:uLnTx/>
                <a:uFillTx/>
                <a:latin typeface="Calibri" panose="020F0502020204030204"/>
                <a:ea typeface="+mn-ea"/>
                <a:cs typeface="+mn-cs"/>
              </a:rPr>
              <a:t> los programas y proyectos de CRS El Salvador retoman los aprendizajes capitalizados de ASA, promoviendo </a:t>
            </a:r>
            <a:r>
              <a:rPr lang="es-SV" sz="1200" dirty="0">
                <a:solidFill>
                  <a:prstClr val="black"/>
                </a:solidFill>
                <a:latin typeface="Calibri" panose="020F0502020204030204"/>
              </a:rPr>
              <a:t>(a) </a:t>
            </a:r>
            <a:r>
              <a:rPr kumimoji="0" lang="es-SV" sz="1200" b="0" i="0" u="none" strike="noStrike" kern="1200" cap="none" spc="0" normalizeH="0" baseline="0" noProof="0" dirty="0">
                <a:ln>
                  <a:noFill/>
                </a:ln>
                <a:solidFill>
                  <a:prstClr val="black"/>
                </a:solidFill>
                <a:effectLst/>
                <a:uLnTx/>
                <a:uFillTx/>
                <a:latin typeface="Calibri" panose="020F0502020204030204"/>
                <a:ea typeface="+mn-ea"/>
                <a:cs typeface="+mn-cs"/>
              </a:rPr>
              <a:t>el manejo de la fertilidad de suelos y los cultivos de cobertura como acciones eficaces para mejorar la productividad de la agricultura de secano, y </a:t>
            </a:r>
            <a:r>
              <a:rPr lang="es-SV" sz="1200" dirty="0">
                <a:solidFill>
                  <a:prstClr val="black"/>
                </a:solidFill>
                <a:latin typeface="Calibri" panose="020F0502020204030204"/>
              </a:rPr>
              <a:t>(b) </a:t>
            </a:r>
            <a:r>
              <a:rPr kumimoji="0" lang="es-SV" sz="1200" b="0" i="0" u="none" strike="noStrike" kern="1200" cap="none" spc="0" normalizeH="0" baseline="0" noProof="0" dirty="0">
                <a:ln>
                  <a:noFill/>
                </a:ln>
                <a:solidFill>
                  <a:prstClr val="black"/>
                </a:solidFill>
                <a:effectLst/>
                <a:uLnTx/>
                <a:uFillTx/>
                <a:latin typeface="Calibri" panose="020F0502020204030204"/>
                <a:ea typeface="+mn-ea"/>
                <a:cs typeface="+mn-cs"/>
              </a:rPr>
              <a:t>la difusión de practicas a gran escala es posible con las alianzas institucionales con entidades nacionales que tienen el mandato de ser los lideres de la extensión rural. ASA nos ha mostrado que la sostenibilidad y el impacto de las actividades nos obligan trabajar en asocio con instituciones publicas y otros aliados a niveles locales y nacionales.</a:t>
            </a:r>
          </a:p>
        </p:txBody>
      </p:sp>
      <p:sp>
        <p:nvSpPr>
          <p:cNvPr id="13" name="TextBox 12">
            <a:extLst>
              <a:ext uri="{FF2B5EF4-FFF2-40B4-BE49-F238E27FC236}">
                <a16:creationId xmlns:a16="http://schemas.microsoft.com/office/drawing/2014/main" id="{5C479230-EBDD-4E54-A4C0-82C8120C150B}"/>
              </a:ext>
            </a:extLst>
          </p:cNvPr>
          <p:cNvSpPr txBox="1"/>
          <p:nvPr/>
        </p:nvSpPr>
        <p:spPr>
          <a:xfrm>
            <a:off x="3232431" y="3311333"/>
            <a:ext cx="853678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1200" b="1" i="0" u="none" strike="noStrike" kern="1200" cap="none" spc="0" normalizeH="0" baseline="0" noProof="0" dirty="0">
                <a:ln>
                  <a:noFill/>
                </a:ln>
                <a:solidFill>
                  <a:srgbClr val="002060"/>
                </a:solidFill>
                <a:effectLst/>
                <a:uLnTx/>
                <a:uFillTx/>
                <a:latin typeface="Calibri" panose="020F0502020204030204"/>
                <a:ea typeface="+mn-ea"/>
                <a:cs typeface="+mn-cs"/>
              </a:rPr>
              <a:t>RAICES:</a:t>
            </a:r>
            <a:r>
              <a:rPr kumimoji="0" lang="es-SV" sz="1200" b="0" i="0" u="none" strike="noStrike" kern="1200" cap="none" spc="0" normalizeH="0" baseline="0" noProof="0" dirty="0">
                <a:ln>
                  <a:noFill/>
                </a:ln>
                <a:solidFill>
                  <a:prstClr val="black"/>
                </a:solidFill>
                <a:effectLst/>
                <a:uLnTx/>
                <a:uFillTx/>
                <a:latin typeface="Calibri" panose="020F0502020204030204"/>
                <a:ea typeface="+mn-ea"/>
                <a:cs typeface="+mn-cs"/>
              </a:rPr>
              <a:t> el programa de RAICES es la aplicación de ASA al nivel de paisaje. Con RAICES, integramos todos los enfoques (ASA, Cosecha Azul, Azure) al nivel territorial. Con RAICES </a:t>
            </a:r>
            <a:r>
              <a:rPr lang="es-SV" sz="1200" dirty="0">
                <a:solidFill>
                  <a:prstClr val="black"/>
                </a:solidFill>
                <a:latin typeface="Calibri" panose="020F0502020204030204"/>
              </a:rPr>
              <a:t>enfocamos en la </a:t>
            </a:r>
            <a:r>
              <a:rPr kumimoji="0" lang="es-SV" sz="1200" b="0" i="0" u="none" strike="noStrike" kern="1200" cap="none" spc="0" normalizeH="0" baseline="0" noProof="0" dirty="0">
                <a:ln>
                  <a:noFill/>
                </a:ln>
                <a:solidFill>
                  <a:prstClr val="black"/>
                </a:solidFill>
                <a:effectLst/>
                <a:uLnTx/>
                <a:uFillTx/>
                <a:latin typeface="Calibri" panose="020F0502020204030204"/>
                <a:ea typeface="+mn-ea"/>
                <a:cs typeface="+mn-cs"/>
              </a:rPr>
              <a:t>gestión local donde los promotores comunitarios</a:t>
            </a:r>
            <a:r>
              <a:rPr lang="es-SV" sz="1200" dirty="0">
                <a:solidFill>
                  <a:prstClr val="black"/>
                </a:solidFill>
                <a:latin typeface="Calibri" panose="020F0502020204030204"/>
              </a:rPr>
              <a:t> </a:t>
            </a:r>
            <a:r>
              <a:rPr kumimoji="0" lang="es-SV" sz="1200" b="0" i="0" u="none" strike="noStrike" kern="1200" cap="none" spc="0" normalizeH="0" baseline="0" noProof="0" dirty="0">
                <a:ln>
                  <a:noFill/>
                </a:ln>
                <a:solidFill>
                  <a:prstClr val="black"/>
                </a:solidFill>
                <a:effectLst/>
                <a:uLnTx/>
                <a:uFillTx/>
                <a:latin typeface="Calibri" panose="020F0502020204030204"/>
                <a:ea typeface="+mn-ea"/>
                <a:cs typeface="+mn-cs"/>
              </a:rPr>
              <a:t>lideran los procesos de cambios en las comunidades, las fincas, y las cuencas. Con RAICES, se empoderan los actores locales, procurando que la relación entre actores claves se fortalezca para mejorar los medios de vida agrícolas en las comunidades.</a:t>
            </a:r>
          </a:p>
        </p:txBody>
      </p:sp>
      <p:pic>
        <p:nvPicPr>
          <p:cNvPr id="14" name="Picture 13">
            <a:extLst>
              <a:ext uri="{FF2B5EF4-FFF2-40B4-BE49-F238E27FC236}">
                <a16:creationId xmlns:a16="http://schemas.microsoft.com/office/drawing/2014/main" id="{9D0CDD91-D258-4F13-AF30-F4EB3F3E41B6}"/>
              </a:ext>
            </a:extLst>
          </p:cNvPr>
          <p:cNvPicPr>
            <a:picLocks noChangeAspect="1"/>
          </p:cNvPicPr>
          <p:nvPr/>
        </p:nvPicPr>
        <p:blipFill rotWithShape="1">
          <a:blip r:embed="rId3">
            <a:extLst>
              <a:ext uri="{28A0092B-C50C-407E-A947-70E740481C1C}">
                <a14:useLocalDpi xmlns:a14="http://schemas.microsoft.com/office/drawing/2010/main" val="0"/>
              </a:ext>
            </a:extLst>
          </a:blip>
          <a:srcRect l="8081" t="19815" r="7007" b="19815"/>
          <a:stretch/>
        </p:blipFill>
        <p:spPr>
          <a:xfrm>
            <a:off x="281965" y="3277882"/>
            <a:ext cx="2691880" cy="753181"/>
          </a:xfrm>
          <a:prstGeom prst="rect">
            <a:avLst/>
          </a:prstGeom>
        </p:spPr>
      </p:pic>
      <p:pic>
        <p:nvPicPr>
          <p:cNvPr id="15" name="Picture 14" descr="A close up of a sign&#10;&#10;Description automatically generated">
            <a:extLst>
              <a:ext uri="{FF2B5EF4-FFF2-40B4-BE49-F238E27FC236}">
                <a16:creationId xmlns:a16="http://schemas.microsoft.com/office/drawing/2014/main" id="{C6912F6F-9EDB-4F44-B470-586180122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65" y="4500974"/>
            <a:ext cx="2691880" cy="530688"/>
          </a:xfrm>
          <a:prstGeom prst="rect">
            <a:avLst/>
          </a:prstGeom>
        </p:spPr>
      </p:pic>
      <p:sp>
        <p:nvSpPr>
          <p:cNvPr id="16" name="TextBox 15">
            <a:extLst>
              <a:ext uri="{FF2B5EF4-FFF2-40B4-BE49-F238E27FC236}">
                <a16:creationId xmlns:a16="http://schemas.microsoft.com/office/drawing/2014/main" id="{F1E087AD-9B3A-41E9-B069-02013A4B8A93}"/>
              </a:ext>
            </a:extLst>
          </p:cNvPr>
          <p:cNvSpPr txBox="1"/>
          <p:nvPr/>
        </p:nvSpPr>
        <p:spPr>
          <a:xfrm>
            <a:off x="3232431" y="4305440"/>
            <a:ext cx="853678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SV" sz="1200" b="1" dirty="0">
                <a:solidFill>
                  <a:srgbClr val="002060"/>
                </a:solidFill>
                <a:latin typeface="Calibri" panose="020F0502020204030204"/>
              </a:rPr>
              <a:t>Cosecha Azul</a:t>
            </a:r>
            <a:r>
              <a:rPr kumimoji="0" lang="es-SV" sz="1200" b="1"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es-SV" sz="1200" b="0" i="0" u="none" strike="noStrike" kern="1200" cap="none" spc="0" normalizeH="0" baseline="0" noProof="0" dirty="0">
                <a:ln>
                  <a:noFill/>
                </a:ln>
                <a:solidFill>
                  <a:prstClr val="black"/>
                </a:solidFill>
                <a:effectLst/>
                <a:uLnTx/>
                <a:uFillTx/>
                <a:latin typeface="Calibri" panose="020F0502020204030204"/>
                <a:ea typeface="+mn-ea"/>
                <a:cs typeface="+mn-cs"/>
              </a:rPr>
              <a:t> el enfoque de Cosecha Azul es la aplicación de ASA en las cuencas prioritarias para proteger y restaurar los recursos hídricos, priorizando fuentes de agua que abastecen a comunidades para asegurar la seguridad hídricas para la población actual y futura</a:t>
            </a:r>
            <a:r>
              <a:rPr lang="es-SV" sz="1200" dirty="0">
                <a:solidFill>
                  <a:prstClr val="black"/>
                </a:solidFill>
                <a:latin typeface="Calibri" panose="020F0502020204030204"/>
              </a:rPr>
              <a:t>. En El Salvador, las incitativas de Cosecha Azul se enfocan en las zonas cafetales del país, en coordinación con el Consejo Salvadoreño de Café, entre otros aliados.</a:t>
            </a:r>
            <a:endParaRPr kumimoji="0" lang="es-SV"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C57E408-7494-4AC9-9310-B96F29EA3229}"/>
              </a:ext>
            </a:extLst>
          </p:cNvPr>
          <p:cNvSpPr txBox="1"/>
          <p:nvPr/>
        </p:nvSpPr>
        <p:spPr>
          <a:xfrm>
            <a:off x="3232431" y="5346319"/>
            <a:ext cx="8536782"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1200" b="1" i="0" u="none" strike="noStrike" kern="1200" cap="none" spc="0" normalizeH="0" baseline="0" noProof="0" dirty="0">
                <a:ln>
                  <a:noFill/>
                </a:ln>
                <a:solidFill>
                  <a:srgbClr val="002060"/>
                </a:solidFill>
                <a:effectLst/>
                <a:uLnTx/>
                <a:uFillTx/>
                <a:latin typeface="Calibri" panose="020F0502020204030204"/>
                <a:ea typeface="+mn-ea"/>
                <a:cs typeface="+mn-cs"/>
              </a:rPr>
              <a:t>Azure:</a:t>
            </a:r>
            <a:r>
              <a:rPr kumimoji="0" lang="es-SV" sz="1200" b="0" i="0" u="none" strike="noStrike" kern="1200" cap="none" spc="0" normalizeH="0" baseline="0" noProof="0" dirty="0">
                <a:ln>
                  <a:noFill/>
                </a:ln>
                <a:solidFill>
                  <a:prstClr val="black"/>
                </a:solidFill>
                <a:effectLst/>
                <a:uLnTx/>
                <a:uFillTx/>
                <a:latin typeface="Calibri" panose="020F0502020204030204"/>
                <a:ea typeface="+mn-ea"/>
                <a:cs typeface="+mn-cs"/>
              </a:rPr>
              <a:t> Azure es una iniciativa liderado por CRS con la misión a movilizar asistencia técnica y recursos financieros para ampliar y mejorar los sistemas de agua y saneamiento en comunidades rurales y urbanas, con enfoque a familias marginadas y vulnerables. CRS colabora con una red de organizaciones e instituciones para fortalecer las capacidades de las Operadores de Sistema de Agua y Saneamiento (OSAS) para asegurar  </a:t>
            </a:r>
            <a:r>
              <a:rPr lang="es-SV" sz="1200" dirty="0">
                <a:solidFill>
                  <a:prstClr val="black"/>
                </a:solidFill>
                <a:latin typeface="Calibri" panose="020F0502020204030204"/>
              </a:rPr>
              <a:t>una eficiente</a:t>
            </a:r>
            <a:r>
              <a:rPr kumimoji="0" lang="es-SV" sz="1200" b="0" i="0" u="none" strike="noStrike" kern="1200" cap="none" spc="0" normalizeH="0" baseline="0" noProof="0" dirty="0">
                <a:ln>
                  <a:noFill/>
                </a:ln>
                <a:solidFill>
                  <a:prstClr val="black"/>
                </a:solidFill>
                <a:effectLst/>
                <a:uLnTx/>
                <a:uFillTx/>
                <a:latin typeface="Calibri" panose="020F0502020204030204"/>
                <a:ea typeface="+mn-ea"/>
                <a:cs typeface="+mn-cs"/>
              </a:rPr>
              <a:t> gestión, sostenibilidad y viabilidad financiera de los sistemas de agua comunitarias. Como parte de Azure, hemos establecido un fideicomiso (FIDEAGUA) administrado por BANDESAL, para facilitar crédito a las OSAS que requieren financiamiento. </a:t>
            </a: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En el 2021 estaremos implementado la “Escuela del Agua” como herramienta de para la formación y capacitación de técnicos y operarios de las OSAS.</a:t>
            </a:r>
            <a:endParaRPr kumimoji="0" lang="es-SV"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2" descr="Image result for crs logo">
            <a:extLst>
              <a:ext uri="{FF2B5EF4-FFF2-40B4-BE49-F238E27FC236}">
                <a16:creationId xmlns:a16="http://schemas.microsoft.com/office/drawing/2014/main" id="{7BAA73B8-0A31-4FD7-9260-1FA838FC00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9578" y="105125"/>
            <a:ext cx="1113041" cy="72699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C603F3A2-799A-4351-B85C-CE9986792C7C}"/>
              </a:ext>
            </a:extLst>
          </p:cNvPr>
          <p:cNvSpPr/>
          <p:nvPr/>
        </p:nvSpPr>
        <p:spPr>
          <a:xfrm>
            <a:off x="2973845" y="162491"/>
            <a:ext cx="7350756" cy="726994"/>
          </a:xfrm>
          <a:prstGeom prst="rect">
            <a:avLst/>
          </a:prstGeom>
        </p:spPr>
        <p:txBody>
          <a:bodyPr wrap="square">
            <a:spAutoFit/>
          </a:bodyPr>
          <a:lstStyle/>
          <a:p>
            <a:pPr marR="0" lvl="0" algn="just">
              <a:lnSpc>
                <a:spcPct val="107000"/>
              </a:lnSpc>
              <a:spcBef>
                <a:spcPts val="0"/>
              </a:spcBef>
              <a:spcAft>
                <a:spcPts val="0"/>
              </a:spcAft>
            </a:pPr>
            <a:r>
              <a:rPr lang="es-GT" sz="2000" b="1" dirty="0">
                <a:solidFill>
                  <a:srgbClr val="003087"/>
                </a:solidFill>
                <a:latin typeface="Cambria" panose="02040503050406030204" pitchFamily="18" charset="0"/>
                <a:ea typeface="Cambria" panose="02040503050406030204" pitchFamily="18" charset="0"/>
                <a:cs typeface="Century Gothic" panose="020B0502020202020204" pitchFamily="34" charset="0"/>
              </a:rPr>
              <a:t>Marco Estratégico de Pueblo, Tierra y Agua</a:t>
            </a:r>
          </a:p>
          <a:p>
            <a:pPr marR="0" lvl="0" algn="just">
              <a:lnSpc>
                <a:spcPct val="107000"/>
              </a:lnSpc>
              <a:spcBef>
                <a:spcPts val="0"/>
              </a:spcBef>
              <a:spcAft>
                <a:spcPts val="0"/>
              </a:spcAft>
            </a:pPr>
            <a:r>
              <a:rPr lang="es-GT" sz="2000" b="1" dirty="0">
                <a:solidFill>
                  <a:srgbClr val="28C8EC"/>
                </a:solidFill>
                <a:latin typeface="Cambria" panose="02040503050406030204" pitchFamily="18" charset="0"/>
                <a:ea typeface="Cambria" panose="02040503050406030204" pitchFamily="18" charset="0"/>
                <a:cs typeface="Century Gothic" panose="020B0502020202020204" pitchFamily="34" charset="0"/>
              </a:rPr>
              <a:t>Proyectos emblemáticos en El Salvador </a:t>
            </a:r>
          </a:p>
        </p:txBody>
      </p:sp>
      <p:pic>
        <p:nvPicPr>
          <p:cNvPr id="3" name="Graphic 2">
            <a:extLst>
              <a:ext uri="{FF2B5EF4-FFF2-40B4-BE49-F238E27FC236}">
                <a16:creationId xmlns:a16="http://schemas.microsoft.com/office/drawing/2014/main" id="{365BD119-8A70-44B0-9501-01E1949246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1974" y="5699469"/>
            <a:ext cx="2686661" cy="678693"/>
          </a:xfrm>
          <a:prstGeom prst="rect">
            <a:avLst/>
          </a:prstGeom>
        </p:spPr>
      </p:pic>
    </p:spTree>
    <p:extLst>
      <p:ext uri="{BB962C8B-B14F-4D97-AF65-F5344CB8AC3E}">
        <p14:creationId xmlns:p14="http://schemas.microsoft.com/office/powerpoint/2010/main" val="3289105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31AFA544-5DAF-4B86-AE00-C828AA0E398B}"/>
              </a:ext>
            </a:extLst>
          </p:cNvPr>
          <p:cNvSpPr txBox="1">
            <a:spLocks/>
          </p:cNvSpPr>
          <p:nvPr/>
        </p:nvSpPr>
        <p:spPr>
          <a:xfrm>
            <a:off x="2136098" y="1086824"/>
            <a:ext cx="7538107" cy="388174"/>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3600" b="1" i="0" kern="1200" baseline="0">
                <a:solidFill>
                  <a:schemeClr val="tx2"/>
                </a:solidFill>
                <a:latin typeface="Times" pitchFamily="2" charset="0"/>
                <a:ea typeface="+mj-ea"/>
                <a:cs typeface="+mj-cs"/>
              </a:defRPr>
            </a:lvl1pPr>
          </a:lstStyle>
          <a:p>
            <a:pPr>
              <a:lnSpc>
                <a:spcPct val="100000"/>
              </a:lnSpc>
              <a:spcBef>
                <a:spcPts val="0"/>
              </a:spcBef>
            </a:pPr>
            <a:r>
              <a:rPr lang="es-SV" sz="2400" dirty="0">
                <a:solidFill>
                  <a:srgbClr val="28C8EC"/>
                </a:solidFill>
                <a:latin typeface="+mn-lt"/>
              </a:rPr>
              <a:t>ASA y la prioridades de un enfoque de agricultura regenerativa</a:t>
            </a:r>
          </a:p>
        </p:txBody>
      </p:sp>
      <p:sp>
        <p:nvSpPr>
          <p:cNvPr id="8" name="Subtítulo 2">
            <a:extLst>
              <a:ext uri="{FF2B5EF4-FFF2-40B4-BE49-F238E27FC236}">
                <a16:creationId xmlns:a16="http://schemas.microsoft.com/office/drawing/2014/main" id="{E5B5E7BD-97CE-455E-89B5-6F68383076F3}"/>
              </a:ext>
            </a:extLst>
          </p:cNvPr>
          <p:cNvSpPr txBox="1">
            <a:spLocks/>
          </p:cNvSpPr>
          <p:nvPr/>
        </p:nvSpPr>
        <p:spPr>
          <a:xfrm>
            <a:off x="425961" y="1795115"/>
            <a:ext cx="5670039" cy="2519763"/>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just">
              <a:lnSpc>
                <a:spcPct val="100000"/>
              </a:lnSpc>
              <a:spcBef>
                <a:spcPts val="600"/>
              </a:spcBef>
            </a:pPr>
            <a:r>
              <a:rPr lang="es-SV" sz="1200"/>
              <a:t>Agricultura Regenerativa</a:t>
            </a:r>
          </a:p>
          <a:p>
            <a:pPr algn="just">
              <a:lnSpc>
                <a:spcPct val="100000"/>
              </a:lnSpc>
              <a:spcBef>
                <a:spcPts val="600"/>
              </a:spcBef>
            </a:pPr>
            <a:r>
              <a:rPr lang="es-SV" sz="1100" b="0"/>
              <a:t>Es la producción de alimentos con un enfoque de respeto y recuperación de los recursos naturales y el medio ambiente, la base de este concepto es que lo medios de vida agrícolas están en equilibrio y armonía con la naturaleza sin llegar a explotar en forma desmedida el suelo y agua, por el contrario el enfoque es la regeneración de ambos recursos a través de la aplicación del conocimiento y utilización de practicas agrícolas conservacionista ASA que revitalizan la fertilidad de los suelo, haciendo un uso eficiente del agua. </a:t>
            </a:r>
          </a:p>
          <a:p>
            <a:pPr algn="just">
              <a:lnSpc>
                <a:spcPct val="100000"/>
              </a:lnSpc>
              <a:spcBef>
                <a:spcPts val="0"/>
              </a:spcBef>
            </a:pPr>
            <a:endParaRPr lang="es-SV" sz="1100" b="0"/>
          </a:p>
          <a:p>
            <a:pPr algn="just">
              <a:lnSpc>
                <a:spcPct val="100000"/>
              </a:lnSpc>
              <a:spcBef>
                <a:spcPts val="0"/>
              </a:spcBef>
            </a:pPr>
            <a:r>
              <a:rPr lang="es-SV" sz="1100" b="0"/>
              <a:t>La agricultura regenerativa combina técnicas modernas y conocimiento ancestral para mantener el equilibrio de la producción de alimentos y el bienestar las familias en armonía con el medio ambiente, entre las técnicas están la que impactan en la  reducción del uso de agroquímicos, incrementar la remineralización de suelos por efectos de la biomasa que se incorpora a los suelos, la reducción de la erosión por efecto de coberturas que protegen de la escorrentía superficial, la mejora de la salud producida por el humus de microorganismos como lombrices.</a:t>
            </a:r>
          </a:p>
        </p:txBody>
      </p:sp>
      <p:sp>
        <p:nvSpPr>
          <p:cNvPr id="9" name="CuadroTexto 5">
            <a:extLst>
              <a:ext uri="{FF2B5EF4-FFF2-40B4-BE49-F238E27FC236}">
                <a16:creationId xmlns:a16="http://schemas.microsoft.com/office/drawing/2014/main" id="{2DD6752E-BB83-401E-B6AE-4634BED887AB}"/>
              </a:ext>
            </a:extLst>
          </p:cNvPr>
          <p:cNvSpPr txBox="1"/>
          <p:nvPr/>
        </p:nvSpPr>
        <p:spPr>
          <a:xfrm>
            <a:off x="6665555" y="1699400"/>
            <a:ext cx="5210510" cy="2292935"/>
          </a:xfrm>
          <a:prstGeom prst="rect">
            <a:avLst/>
          </a:prstGeom>
          <a:noFill/>
        </p:spPr>
        <p:txBody>
          <a:bodyPr wrap="square" rtlCol="0">
            <a:spAutoFit/>
          </a:bodyPr>
          <a:lstStyle>
            <a:defPPr>
              <a:defRPr lang="es-SV"/>
            </a:defPPr>
            <a:lvl1pPr>
              <a:defRPr b="1"/>
            </a:lvl1pPr>
          </a:lstStyle>
          <a:p>
            <a:pPr marL="0" marR="0" lvl="0" indent="0" algn="l" defTabSz="914400" rtl="0" eaLnBrk="1" fontAlgn="auto" latinLnBrk="0" hangingPunct="1">
              <a:spcAft>
                <a:spcPts val="0"/>
              </a:spcAft>
              <a:buClrTx/>
              <a:buSzTx/>
              <a:buFontTx/>
              <a:buNone/>
              <a:tabLst/>
              <a:defRPr/>
            </a:pPr>
            <a:r>
              <a:rPr kumimoji="0" lang="es-SV" sz="1200" i="0" u="none" strike="noStrike" kern="1200" cap="none" spc="0" normalizeH="0" baseline="0" noProof="0">
                <a:ln>
                  <a:noFill/>
                </a:ln>
                <a:solidFill>
                  <a:prstClr val="black"/>
                </a:solidFill>
                <a:effectLst/>
                <a:uLnTx/>
                <a:uFillTx/>
                <a:ea typeface="+mn-ea"/>
                <a:cs typeface="+mn-cs"/>
              </a:rPr>
              <a:t>Las ventajas de la agricultura regenerativa se incluyen:</a:t>
            </a:r>
          </a:p>
          <a:p>
            <a:pPr marL="0" marR="0" lvl="0" indent="0" algn="l" defTabSz="914400" rtl="0" eaLnBrk="1" fontAlgn="auto" latinLnBrk="0" hangingPunct="1">
              <a:spcAft>
                <a:spcPts val="0"/>
              </a:spcAft>
              <a:buClrTx/>
              <a:buSzTx/>
              <a:buFontTx/>
              <a:buNone/>
              <a:tabLst/>
              <a:defRPr/>
            </a:pPr>
            <a:endParaRPr kumimoji="0" lang="es-SV" sz="1100" b="0" i="0" u="none" strike="noStrike" kern="1200" cap="none" spc="0" normalizeH="0" baseline="0" noProof="0">
              <a:ln>
                <a:noFill/>
              </a:ln>
              <a:solidFill>
                <a:prstClr val="black"/>
              </a:solidFill>
              <a:effectLst/>
              <a:uLnTx/>
              <a:uFillTx/>
              <a:ea typeface="+mn-ea"/>
              <a:cs typeface="+mn-cs"/>
            </a:endParaRPr>
          </a:p>
          <a:p>
            <a:pPr marL="285750" marR="0" lvl="0" indent="-285750" algn="l" defTabSz="914400" rtl="0" eaLnBrk="1" fontAlgn="auto" latinLnBrk="0" hangingPunct="1">
              <a:spcAft>
                <a:spcPts val="0"/>
              </a:spcAft>
              <a:buClrTx/>
              <a:buSzTx/>
              <a:buFont typeface="Arial" panose="020B0604020202020204" pitchFamily="34" charset="0"/>
              <a:buChar char="•"/>
              <a:tabLst/>
              <a:defRPr/>
            </a:pPr>
            <a:r>
              <a:rPr kumimoji="0" lang="es-SV" sz="1100" b="0" i="0" u="none" strike="noStrike" kern="1200" cap="none" spc="0" normalizeH="0" baseline="0" noProof="0">
                <a:ln>
                  <a:noFill/>
                </a:ln>
                <a:solidFill>
                  <a:prstClr val="black"/>
                </a:solidFill>
                <a:effectLst/>
                <a:uLnTx/>
                <a:uFillTx/>
                <a:ea typeface="+mn-ea"/>
                <a:cs typeface="+mn-cs"/>
              </a:rPr>
              <a:t>Reconstrucción orgánica y mineralización del suelo, con recuperación de la fertilidad.</a:t>
            </a:r>
          </a:p>
          <a:p>
            <a:pPr marL="285750" marR="0" lvl="0" indent="-285750" algn="l" defTabSz="914400" rtl="0" eaLnBrk="1" fontAlgn="auto" latinLnBrk="0" hangingPunct="1">
              <a:spcAft>
                <a:spcPts val="0"/>
              </a:spcAft>
              <a:buClrTx/>
              <a:buSzTx/>
              <a:buFont typeface="Arial" panose="020B0604020202020204" pitchFamily="34" charset="0"/>
              <a:buChar char="•"/>
              <a:tabLst/>
              <a:defRPr/>
            </a:pPr>
            <a:r>
              <a:rPr kumimoji="0" lang="es-SV" sz="1100" b="0" i="0" u="none" strike="noStrike" kern="1200" cap="none" spc="0" normalizeH="0" baseline="0" noProof="0">
                <a:ln>
                  <a:noFill/>
                </a:ln>
                <a:solidFill>
                  <a:prstClr val="black"/>
                </a:solidFill>
                <a:effectLst/>
                <a:uLnTx/>
                <a:uFillTx/>
                <a:ea typeface="+mn-ea"/>
                <a:cs typeface="+mn-cs"/>
              </a:rPr>
              <a:t>Absorción de dióxido de carbono.</a:t>
            </a:r>
          </a:p>
          <a:p>
            <a:pPr marL="285750" marR="0" lvl="0" indent="-285750" algn="l" defTabSz="914400" rtl="0" eaLnBrk="1" fontAlgn="auto" latinLnBrk="0" hangingPunct="1">
              <a:spcAft>
                <a:spcPts val="0"/>
              </a:spcAft>
              <a:buClrTx/>
              <a:buSzTx/>
              <a:buFont typeface="Arial" panose="020B0604020202020204" pitchFamily="34" charset="0"/>
              <a:buChar char="•"/>
              <a:tabLst/>
              <a:defRPr/>
            </a:pPr>
            <a:r>
              <a:rPr kumimoji="0" lang="es-SV" sz="1100" b="0" i="0" u="none" strike="noStrike" kern="1200" cap="none" spc="0" normalizeH="0" baseline="0" noProof="0">
                <a:ln>
                  <a:noFill/>
                </a:ln>
                <a:solidFill>
                  <a:prstClr val="black"/>
                </a:solidFill>
                <a:effectLst/>
                <a:uLnTx/>
                <a:uFillTx/>
                <a:ea typeface="+mn-ea"/>
                <a:cs typeface="+mn-cs"/>
              </a:rPr>
              <a:t>Reducción del consumo de recursos externos de la finca debidos a la recuperación de suelo.</a:t>
            </a:r>
          </a:p>
          <a:p>
            <a:pPr marL="285750" marR="0" lvl="0" indent="-285750" algn="l" defTabSz="914400" rtl="0" eaLnBrk="1" fontAlgn="auto" latinLnBrk="0" hangingPunct="1">
              <a:spcAft>
                <a:spcPts val="0"/>
              </a:spcAft>
              <a:buClrTx/>
              <a:buSzTx/>
              <a:buFont typeface="Arial" panose="020B0604020202020204" pitchFamily="34" charset="0"/>
              <a:buChar char="•"/>
              <a:tabLst/>
              <a:defRPr/>
            </a:pPr>
            <a:r>
              <a:rPr kumimoji="0" lang="es-SV" sz="1100" b="0" i="0" u="none" strike="noStrike" kern="1200" cap="none" spc="0" normalizeH="0" baseline="0" noProof="0">
                <a:ln>
                  <a:noFill/>
                </a:ln>
                <a:solidFill>
                  <a:prstClr val="black"/>
                </a:solidFill>
                <a:effectLst/>
                <a:uLnTx/>
                <a:uFillTx/>
                <a:ea typeface="+mn-ea"/>
                <a:cs typeface="+mn-cs"/>
              </a:rPr>
              <a:t>Reducir la erosión del suelo, también útil para la seguridad hidrogeológica de los territorios.</a:t>
            </a:r>
          </a:p>
          <a:p>
            <a:pPr marL="285750" marR="0" lvl="0" indent="-285750" algn="l" defTabSz="914400" rtl="0" eaLnBrk="1" fontAlgn="auto" latinLnBrk="0" hangingPunct="1">
              <a:spcAft>
                <a:spcPts val="0"/>
              </a:spcAft>
              <a:buClrTx/>
              <a:buSzTx/>
              <a:buFont typeface="Arial" panose="020B0604020202020204" pitchFamily="34" charset="0"/>
              <a:buChar char="•"/>
              <a:tabLst/>
              <a:defRPr/>
            </a:pPr>
            <a:r>
              <a:rPr kumimoji="0" lang="es-SV" sz="1100" b="0" i="0" u="none" strike="noStrike" kern="1200" cap="none" spc="0" normalizeH="0" baseline="0" noProof="0">
                <a:ln>
                  <a:noFill/>
                </a:ln>
                <a:solidFill>
                  <a:prstClr val="black"/>
                </a:solidFill>
                <a:effectLst/>
                <a:uLnTx/>
                <a:uFillTx/>
                <a:ea typeface="+mn-ea"/>
                <a:cs typeface="+mn-cs"/>
              </a:rPr>
              <a:t>Protección de </a:t>
            </a:r>
            <a:r>
              <a:rPr lang="es-SV" sz="1100" b="0">
                <a:solidFill>
                  <a:prstClr val="black"/>
                </a:solidFill>
              </a:rPr>
              <a:t>recursos hídricos con </a:t>
            </a:r>
            <a:r>
              <a:rPr kumimoji="0" lang="es-SV" sz="1100" b="0" i="0" u="none" strike="noStrike" kern="1200" cap="none" spc="0" normalizeH="0" baseline="0" noProof="0">
                <a:ln>
                  <a:noFill/>
                </a:ln>
                <a:solidFill>
                  <a:prstClr val="black"/>
                </a:solidFill>
                <a:effectLst/>
                <a:uLnTx/>
                <a:uFillTx/>
                <a:ea typeface="+mn-ea"/>
                <a:cs typeface="+mn-cs"/>
              </a:rPr>
              <a:t>la reducción o ausencia de escorrentía de pesticidas y fertilizantes.</a:t>
            </a:r>
          </a:p>
          <a:p>
            <a:pPr marL="285750" marR="0" lvl="0" indent="-285750" algn="l" defTabSz="914400" rtl="0" eaLnBrk="1" fontAlgn="auto" latinLnBrk="0" hangingPunct="1">
              <a:spcAft>
                <a:spcPts val="0"/>
              </a:spcAft>
              <a:buClrTx/>
              <a:buSzTx/>
              <a:buFont typeface="Arial" panose="020B0604020202020204" pitchFamily="34" charset="0"/>
              <a:buChar char="•"/>
              <a:tabLst/>
              <a:defRPr/>
            </a:pPr>
            <a:r>
              <a:rPr kumimoji="0" lang="es-SV" sz="1100" b="0" i="0" u="none" strike="noStrike" kern="1200" cap="none" spc="0" normalizeH="0" baseline="0" noProof="0">
                <a:ln>
                  <a:noFill/>
                </a:ln>
                <a:solidFill>
                  <a:prstClr val="black"/>
                </a:solidFill>
                <a:effectLst/>
                <a:uLnTx/>
                <a:uFillTx/>
                <a:ea typeface="+mn-ea"/>
                <a:cs typeface="+mn-cs"/>
              </a:rPr>
              <a:t>Reducción de los costos de plaguicidas por la ampliación labranza mínima, coberturas y rotación de cultivos</a:t>
            </a:r>
          </a:p>
        </p:txBody>
      </p:sp>
      <p:sp>
        <p:nvSpPr>
          <p:cNvPr id="10" name="TextBox 9">
            <a:extLst>
              <a:ext uri="{FF2B5EF4-FFF2-40B4-BE49-F238E27FC236}">
                <a16:creationId xmlns:a16="http://schemas.microsoft.com/office/drawing/2014/main" id="{2588EA17-B7B3-4872-8868-04D35BF5A2B6}"/>
              </a:ext>
            </a:extLst>
          </p:cNvPr>
          <p:cNvSpPr txBox="1"/>
          <p:nvPr/>
        </p:nvSpPr>
        <p:spPr>
          <a:xfrm>
            <a:off x="2598821" y="4471987"/>
            <a:ext cx="8734926" cy="2277547"/>
          </a:xfrm>
          <a:prstGeom prst="rect">
            <a:avLst/>
          </a:prstGeom>
          <a:noFill/>
        </p:spPr>
        <p:txBody>
          <a:bodyPr wrap="square">
            <a:spAutoFit/>
          </a:bodyPr>
          <a:lstStyle/>
          <a:p>
            <a:pPr algn="just">
              <a:lnSpc>
                <a:spcPct val="100000"/>
              </a:lnSpc>
              <a:spcBef>
                <a:spcPts val="0"/>
              </a:spcBef>
            </a:pPr>
            <a:r>
              <a:rPr lang="es-SV" sz="1400" b="1" dirty="0"/>
              <a:t>Principios de ASA,</a:t>
            </a:r>
            <a:r>
              <a:rPr lang="es-SV" sz="1400" dirty="0"/>
              <a:t> se promueven unas practicas integradas:</a:t>
            </a:r>
          </a:p>
          <a:p>
            <a:pPr marL="285750" indent="-285750" algn="just">
              <a:lnSpc>
                <a:spcPct val="100000"/>
              </a:lnSpc>
              <a:spcBef>
                <a:spcPts val="600"/>
              </a:spcBef>
              <a:buFont typeface="Wingdings" panose="05000000000000000000" pitchFamily="2" charset="2"/>
              <a:buChar char="§"/>
            </a:pPr>
            <a:r>
              <a:rPr lang="es-SV" sz="1200" b="1" dirty="0"/>
              <a:t>Restauración de suelos: </a:t>
            </a:r>
            <a:r>
              <a:rPr lang="es-SV" sz="1200" dirty="0"/>
              <a:t> Los principios guías para la regeneración de suelos son: </a:t>
            </a:r>
            <a:r>
              <a:rPr lang="es-SV" sz="1200" b="1" dirty="0"/>
              <a:t>cobertura permanente,  rotación de cultivos y labranza mínima.</a:t>
            </a:r>
          </a:p>
          <a:p>
            <a:pPr marL="285750" indent="-285750" algn="just">
              <a:lnSpc>
                <a:spcPct val="100000"/>
              </a:lnSpc>
              <a:spcBef>
                <a:spcPts val="600"/>
              </a:spcBef>
              <a:buFont typeface="Wingdings" panose="05000000000000000000" pitchFamily="2" charset="2"/>
              <a:buChar char="§"/>
            </a:pPr>
            <a:r>
              <a:rPr lang="es-SV" sz="1200" b="1" dirty="0"/>
              <a:t>La diversificación de cultivos:</a:t>
            </a:r>
            <a:r>
              <a:rPr lang="es-SV" sz="1200" dirty="0"/>
              <a:t> junto con la rotación nos ayuda a romper las dinámicas de la plagas, estas acciones estimulan la actividad biológica del suelo mejorando la fertilidad, la porosidad e incrementa la MOS.</a:t>
            </a:r>
          </a:p>
          <a:p>
            <a:pPr marL="285750" indent="-285750" algn="just">
              <a:lnSpc>
                <a:spcPct val="100000"/>
              </a:lnSpc>
              <a:spcBef>
                <a:spcPts val="600"/>
              </a:spcBef>
              <a:buFont typeface="Wingdings" panose="05000000000000000000" pitchFamily="2" charset="2"/>
              <a:buChar char="§"/>
            </a:pPr>
            <a:r>
              <a:rPr lang="es-SV" sz="1200" b="1" dirty="0"/>
              <a:t>Manejo integrado de fertilidad de suelos, </a:t>
            </a:r>
            <a:r>
              <a:rPr lang="es-SV" sz="1200" dirty="0"/>
              <a:t>basado en el enfoque de los 4R: </a:t>
            </a:r>
            <a:r>
              <a:rPr lang="es-ES" sz="1200" dirty="0"/>
              <a:t>4 recomendaciones para hacer un uso y manejo eficiente de los fertilizantes y la </a:t>
            </a:r>
            <a:r>
              <a:rPr lang="es-MX" sz="1200" dirty="0"/>
              <a:t>nutrición </a:t>
            </a:r>
            <a:r>
              <a:rPr lang="es-ES" sz="1200" dirty="0"/>
              <a:t>de cultivos (en ASA se dice que “nutrimos el suelo”, no fertilizamos).</a:t>
            </a:r>
            <a:endParaRPr lang="es-SV" sz="1200" dirty="0"/>
          </a:p>
          <a:p>
            <a:pPr marL="285750" indent="-285750" algn="just">
              <a:lnSpc>
                <a:spcPct val="100000"/>
              </a:lnSpc>
              <a:spcBef>
                <a:spcPts val="600"/>
              </a:spcBef>
              <a:buFont typeface="Wingdings" panose="05000000000000000000" pitchFamily="2" charset="2"/>
              <a:buChar char="§"/>
            </a:pPr>
            <a:r>
              <a:rPr lang="es-SV" sz="1200" b="1" dirty="0"/>
              <a:t>Uso eficiente de agua. </a:t>
            </a:r>
            <a:r>
              <a:rPr lang="es-SV" sz="1200" dirty="0"/>
              <a:t>Las prácticas ASA implican un uso eficiente de agua los sistemas agrícolas. </a:t>
            </a:r>
            <a:r>
              <a:rPr lang="es-SV" sz="1200" dirty="0">
                <a:solidFill>
                  <a:prstClr val="black"/>
                </a:solidFill>
              </a:rPr>
              <a:t>S</a:t>
            </a:r>
            <a:r>
              <a:rPr kumimoji="0" lang="es-SV" sz="1200" b="0" i="0" u="none" strike="noStrike" kern="1200" cap="none" spc="0" normalizeH="0" baseline="0" noProof="0" dirty="0">
                <a:ln>
                  <a:noFill/>
                </a:ln>
                <a:solidFill>
                  <a:prstClr val="black"/>
                </a:solidFill>
                <a:effectLst/>
                <a:uLnTx/>
                <a:uFillTx/>
                <a:ea typeface="+mn-ea"/>
                <a:cs typeface="+mn-cs"/>
              </a:rPr>
              <a:t>e incluyen un enfoque de agua verde combinado con la cosecha de agua lluvia y el riego eficiente.</a:t>
            </a:r>
          </a:p>
          <a:p>
            <a:pPr algn="just">
              <a:lnSpc>
                <a:spcPct val="100000"/>
              </a:lnSpc>
              <a:spcBef>
                <a:spcPts val="0"/>
              </a:spcBef>
            </a:pPr>
            <a:endParaRPr lang="es-SV" sz="1200" dirty="0"/>
          </a:p>
        </p:txBody>
      </p:sp>
      <p:grpSp>
        <p:nvGrpSpPr>
          <p:cNvPr id="11" name="Group 10">
            <a:extLst>
              <a:ext uri="{FF2B5EF4-FFF2-40B4-BE49-F238E27FC236}">
                <a16:creationId xmlns:a16="http://schemas.microsoft.com/office/drawing/2014/main" id="{6067F173-7CD9-44E2-8F56-E3CDD0D97376}"/>
              </a:ext>
            </a:extLst>
          </p:cNvPr>
          <p:cNvGrpSpPr>
            <a:grpSpLocks noChangeAspect="1"/>
          </p:cNvGrpSpPr>
          <p:nvPr/>
        </p:nvGrpSpPr>
        <p:grpSpPr>
          <a:xfrm>
            <a:off x="673767" y="4923924"/>
            <a:ext cx="1733714" cy="790102"/>
            <a:chOff x="1473199" y="5893707"/>
            <a:chExt cx="1783013" cy="812569"/>
          </a:xfrm>
        </p:grpSpPr>
        <p:pic>
          <p:nvPicPr>
            <p:cNvPr id="12" name="Picture 11">
              <a:extLst>
                <a:ext uri="{FF2B5EF4-FFF2-40B4-BE49-F238E27FC236}">
                  <a16:creationId xmlns:a16="http://schemas.microsoft.com/office/drawing/2014/main" id="{25412916-F9A2-408B-958A-B3525AE32B68}"/>
                </a:ext>
              </a:extLst>
            </p:cNvPr>
            <p:cNvPicPr>
              <a:picLocks noChangeAspect="1"/>
            </p:cNvPicPr>
            <p:nvPr/>
          </p:nvPicPr>
          <p:blipFill rotWithShape="1">
            <a:blip r:embed="rId2">
              <a:extLst>
                <a:ext uri="{28A0092B-C50C-407E-A947-70E740481C1C}">
                  <a14:useLocalDpi xmlns:a14="http://schemas.microsoft.com/office/drawing/2010/main" val="0"/>
                </a:ext>
              </a:extLst>
            </a:blip>
            <a:srcRect b="42514"/>
            <a:stretch/>
          </p:blipFill>
          <p:spPr>
            <a:xfrm>
              <a:off x="1473199" y="5893707"/>
              <a:ext cx="759391" cy="812569"/>
            </a:xfrm>
            <a:prstGeom prst="rect">
              <a:avLst/>
            </a:prstGeom>
          </p:spPr>
        </p:pic>
        <p:pic>
          <p:nvPicPr>
            <p:cNvPr id="13" name="Picture 12">
              <a:extLst>
                <a:ext uri="{FF2B5EF4-FFF2-40B4-BE49-F238E27FC236}">
                  <a16:creationId xmlns:a16="http://schemas.microsoft.com/office/drawing/2014/main" id="{3AE1401C-0A56-4AD7-931B-AA10549F174C}"/>
                </a:ext>
              </a:extLst>
            </p:cNvPr>
            <p:cNvPicPr>
              <a:picLocks noChangeAspect="1"/>
            </p:cNvPicPr>
            <p:nvPr/>
          </p:nvPicPr>
          <p:blipFill rotWithShape="1">
            <a:blip r:embed="rId2">
              <a:extLst>
                <a:ext uri="{28A0092B-C50C-407E-A947-70E740481C1C}">
                  <a14:useLocalDpi xmlns:a14="http://schemas.microsoft.com/office/drawing/2010/main" val="0"/>
                </a:ext>
              </a:extLst>
            </a:blip>
            <a:srcRect t="57486"/>
            <a:stretch/>
          </p:blipFill>
          <p:spPr>
            <a:xfrm>
              <a:off x="2267015" y="5893707"/>
              <a:ext cx="989197" cy="782810"/>
            </a:xfrm>
            <a:prstGeom prst="rect">
              <a:avLst/>
            </a:prstGeom>
          </p:spPr>
        </p:pic>
      </p:grpSp>
      <p:pic>
        <p:nvPicPr>
          <p:cNvPr id="14" name="Picture 2" descr="Image result for crs logo">
            <a:extLst>
              <a:ext uri="{FF2B5EF4-FFF2-40B4-BE49-F238E27FC236}">
                <a16:creationId xmlns:a16="http://schemas.microsoft.com/office/drawing/2014/main" id="{AC0AFF88-78B8-4B72-8290-26F5228C6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578" y="105125"/>
            <a:ext cx="1113041" cy="72699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71C9D433-BDD4-42D1-9A99-9F7F618AB2DB}"/>
              </a:ext>
            </a:extLst>
          </p:cNvPr>
          <p:cNvSpPr/>
          <p:nvPr/>
        </p:nvSpPr>
        <p:spPr>
          <a:xfrm>
            <a:off x="2865560" y="361913"/>
            <a:ext cx="7350756" cy="458715"/>
          </a:xfrm>
          <a:prstGeom prst="rect">
            <a:avLst/>
          </a:prstGeom>
        </p:spPr>
        <p:txBody>
          <a:bodyPr wrap="square">
            <a:spAutoFit/>
          </a:bodyPr>
          <a:lstStyle/>
          <a:p>
            <a:pPr marR="0" lvl="0" algn="just">
              <a:lnSpc>
                <a:spcPct val="107000"/>
              </a:lnSpc>
              <a:spcBef>
                <a:spcPts val="0"/>
              </a:spcBef>
              <a:spcAft>
                <a:spcPts val="0"/>
              </a:spcAft>
            </a:pPr>
            <a:r>
              <a:rPr lang="es-GT" sz="2400" b="1">
                <a:solidFill>
                  <a:srgbClr val="002060"/>
                </a:solidFill>
                <a:latin typeface="Cambria" panose="02040503050406030204" pitchFamily="18" charset="0"/>
                <a:ea typeface="Cambria" panose="02040503050406030204" pitchFamily="18" charset="0"/>
                <a:cs typeface="Century Gothic" panose="020B0502020202020204" pitchFamily="34" charset="0"/>
              </a:rPr>
              <a:t>Marco Estratégico de Pueblo, Tierra y Agua</a:t>
            </a:r>
          </a:p>
        </p:txBody>
      </p:sp>
    </p:spTree>
    <p:extLst>
      <p:ext uri="{BB962C8B-B14F-4D97-AF65-F5344CB8AC3E}">
        <p14:creationId xmlns:p14="http://schemas.microsoft.com/office/powerpoint/2010/main" val="549246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535DD49-9368-4137-9F31-9A28AFB2EE1A}"/>
              </a:ext>
            </a:extLst>
          </p:cNvPr>
          <p:cNvCxnSpPr>
            <a:cxnSpLocks/>
          </p:cNvCxnSpPr>
          <p:nvPr/>
        </p:nvCxnSpPr>
        <p:spPr>
          <a:xfrm>
            <a:off x="6363476" y="1129014"/>
            <a:ext cx="0" cy="5489869"/>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10A979E-A5F2-43D8-A292-3869374CE5D4}"/>
              </a:ext>
            </a:extLst>
          </p:cNvPr>
          <p:cNvSpPr/>
          <p:nvPr/>
        </p:nvSpPr>
        <p:spPr>
          <a:xfrm>
            <a:off x="6621594" y="1027726"/>
            <a:ext cx="500171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Todo proceso de enseñanza-aprendizaje en formación, capacitación, y difusión de conocimiento inicia con la identificación del </a:t>
            </a:r>
            <a:r>
              <a:rPr kumimoji="0" lang="es-419" sz="1200" b="1"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problema crítico para el agricultor</a:t>
            </a:r>
            <a:r>
              <a:rPr kumimoji="0" lang="es-419"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La meta es </a:t>
            </a:r>
            <a:r>
              <a:rPr kumimoji="0" lang="es-419" sz="1200" b="1"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solucionar sus problemas</a:t>
            </a:r>
            <a:r>
              <a:rPr kumimoji="0" lang="es-419"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esto genera la agenda de investigación y extensión. </a:t>
            </a:r>
          </a:p>
        </p:txBody>
      </p:sp>
      <p:grpSp>
        <p:nvGrpSpPr>
          <p:cNvPr id="9" name="Group 8">
            <a:extLst>
              <a:ext uri="{FF2B5EF4-FFF2-40B4-BE49-F238E27FC236}">
                <a16:creationId xmlns:a16="http://schemas.microsoft.com/office/drawing/2014/main" id="{49DA86EB-AA7C-4EEB-8B52-AB86DBC7AD44}"/>
              </a:ext>
            </a:extLst>
          </p:cNvPr>
          <p:cNvGrpSpPr/>
          <p:nvPr/>
        </p:nvGrpSpPr>
        <p:grpSpPr>
          <a:xfrm>
            <a:off x="6951368" y="2033401"/>
            <a:ext cx="4789051" cy="2294144"/>
            <a:chOff x="415394" y="1467713"/>
            <a:chExt cx="4789051" cy="2294144"/>
          </a:xfrm>
        </p:grpSpPr>
        <p:sp>
          <p:nvSpPr>
            <p:cNvPr id="10" name="Rectangle: Rounded Corners 9">
              <a:extLst>
                <a:ext uri="{FF2B5EF4-FFF2-40B4-BE49-F238E27FC236}">
                  <a16:creationId xmlns:a16="http://schemas.microsoft.com/office/drawing/2014/main" id="{60D8F8CB-A17D-4613-8A09-64931813282B}"/>
                </a:ext>
              </a:extLst>
            </p:cNvPr>
            <p:cNvSpPr/>
            <p:nvPr/>
          </p:nvSpPr>
          <p:spPr>
            <a:xfrm>
              <a:off x="415394" y="2324481"/>
              <a:ext cx="1350822" cy="401273"/>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Calibri" panose="020F0502020204030204"/>
                  <a:ea typeface="+mn-ea"/>
                  <a:cs typeface="+mn-cs"/>
                </a:rPr>
                <a:t>Agricultores</a:t>
              </a:r>
            </a:p>
          </p:txBody>
        </p:sp>
        <p:sp>
          <p:nvSpPr>
            <p:cNvPr id="11" name="Rectangle 10">
              <a:extLst>
                <a:ext uri="{FF2B5EF4-FFF2-40B4-BE49-F238E27FC236}">
                  <a16:creationId xmlns:a16="http://schemas.microsoft.com/office/drawing/2014/main" id="{90ABFB0A-FEFD-4AFF-A0B2-895A7751D0BA}"/>
                </a:ext>
              </a:extLst>
            </p:cNvPr>
            <p:cNvSpPr/>
            <p:nvPr/>
          </p:nvSpPr>
          <p:spPr>
            <a:xfrm>
              <a:off x="2639500" y="1467713"/>
              <a:ext cx="2564945" cy="22775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419" sz="1200" b="1" i="0" u="none" strike="noStrike" kern="1200" cap="none" spc="0" normalizeH="0" baseline="0" noProof="0">
                  <a:ln>
                    <a:noFill/>
                  </a:ln>
                  <a:solidFill>
                    <a:prstClr val="black"/>
                  </a:solidFill>
                  <a:effectLst/>
                  <a:uLnTx/>
                  <a:uFillTx/>
                  <a:latin typeface="Calibri" panose="020F0502020204030204"/>
                  <a:ea typeface="+mn-ea"/>
                  <a:cs typeface="+mn-cs"/>
                </a:rPr>
                <a:t>Preguntas generadoras: </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s-419" sz="1200" b="1" i="0" u="none" strike="noStrike" kern="1200" cap="none" spc="0" normalizeH="0" baseline="0" noProof="0">
                  <a:ln>
                    <a:noFill/>
                  </a:ln>
                  <a:solidFill>
                    <a:prstClr val="black"/>
                  </a:solidFill>
                  <a:effectLst/>
                  <a:uLnTx/>
                  <a:uFillTx/>
                  <a:latin typeface="Calibri" panose="020F0502020204030204"/>
                  <a:ea typeface="+mn-ea"/>
                  <a:cs typeface="+mn-cs"/>
                </a:rPr>
                <a:t>Problema. </a:t>
              </a:r>
              <a:r>
                <a:rPr kumimoji="0" lang="es-419" sz="1200" b="0" i="0" u="none" strike="noStrike" kern="1200" cap="none" spc="0" normalizeH="0" baseline="0" noProof="0">
                  <a:ln>
                    <a:noFill/>
                  </a:ln>
                  <a:solidFill>
                    <a:prstClr val="black"/>
                  </a:solidFill>
                  <a:effectLst/>
                  <a:uLnTx/>
                  <a:uFillTx/>
                  <a:latin typeface="Calibri" panose="020F0502020204030204"/>
                  <a:ea typeface="+mn-ea"/>
                  <a:cs typeface="+mn-cs"/>
                </a:rPr>
                <a:t>Con el agricultor, ¿Cuál es el problema crítico que presenta su suelo o su sistema de producción? ¿Cuál es el cambio que se busca?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s-419" sz="1200" b="1" i="0" u="none" strike="noStrike" kern="1200" cap="none" spc="0" normalizeH="0" baseline="0" noProof="0">
                  <a:ln>
                    <a:noFill/>
                  </a:ln>
                  <a:solidFill>
                    <a:prstClr val="black"/>
                  </a:solidFill>
                  <a:effectLst/>
                  <a:uLnTx/>
                  <a:uFillTx/>
                  <a:latin typeface="Calibri" panose="020F0502020204030204"/>
                  <a:ea typeface="+mn-ea"/>
                  <a:cs typeface="+mn-cs"/>
                </a:rPr>
                <a:t>Solución.</a:t>
              </a:r>
              <a:r>
                <a:rPr kumimoji="0" lang="es-419" sz="1200" b="0" i="0" u="none" strike="noStrike" kern="1200" cap="none" spc="0" normalizeH="0" baseline="0" noProof="0">
                  <a:ln>
                    <a:noFill/>
                  </a:ln>
                  <a:solidFill>
                    <a:prstClr val="black"/>
                  </a:solidFill>
                  <a:effectLst/>
                  <a:uLnTx/>
                  <a:uFillTx/>
                  <a:latin typeface="Calibri" panose="020F0502020204030204"/>
                  <a:ea typeface="+mn-ea"/>
                  <a:cs typeface="+mn-cs"/>
                </a:rPr>
                <a:t> Con el agricultor, ¿Cuál es la práctica crítica para tratar el problema crítico? ¿Cuál es la recomendación y por qué es buena? </a:t>
              </a:r>
            </a:p>
          </p:txBody>
        </p:sp>
        <p:sp>
          <p:nvSpPr>
            <p:cNvPr id="12" name="Left Brace 11">
              <a:extLst>
                <a:ext uri="{FF2B5EF4-FFF2-40B4-BE49-F238E27FC236}">
                  <a16:creationId xmlns:a16="http://schemas.microsoft.com/office/drawing/2014/main" id="{54ED77FA-CBFB-44AF-940A-C123A8AE782C}"/>
                </a:ext>
              </a:extLst>
            </p:cNvPr>
            <p:cNvSpPr/>
            <p:nvPr/>
          </p:nvSpPr>
          <p:spPr>
            <a:xfrm>
              <a:off x="1911799" y="1484310"/>
              <a:ext cx="617858" cy="227754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2">
            <a:extLst>
              <a:ext uri="{FF2B5EF4-FFF2-40B4-BE49-F238E27FC236}">
                <a16:creationId xmlns:a16="http://schemas.microsoft.com/office/drawing/2014/main" id="{7D296826-2950-441B-816D-829E2AFABEBC}"/>
              </a:ext>
            </a:extLst>
          </p:cNvPr>
          <p:cNvSpPr/>
          <p:nvPr/>
        </p:nvSpPr>
        <p:spPr>
          <a:xfrm>
            <a:off x="3138548" y="250962"/>
            <a:ext cx="6891117" cy="407035"/>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SV" sz="2000" b="1" i="1" u="none" strike="noStrike" kern="1200" cap="none" spc="0" normalizeH="0" baseline="0" noProof="0" dirty="0">
                <a:ln>
                  <a:noFill/>
                </a:ln>
                <a:solidFill>
                  <a:srgbClr val="003087"/>
                </a:solidFill>
                <a:effectLst/>
                <a:uLnTx/>
                <a:uFillTx/>
                <a:latin typeface="Calibri" panose="020F0502020204030204"/>
                <a:ea typeface="Calibri" panose="020F0502020204030204" pitchFamily="34" charset="0"/>
                <a:cs typeface="Times New Roman" panose="02020603050405020304" pitchFamily="18" charset="0"/>
              </a:rPr>
              <a:t>Construir una red de extensión con agricultores, en sus parcelas</a:t>
            </a:r>
            <a:endParaRPr kumimoji="0" lang="es-SV" sz="2800" b="1" i="1" u="none" strike="noStrike" kern="1200" cap="none" spc="0" normalizeH="0" baseline="0" noProof="0" dirty="0">
              <a:ln>
                <a:noFill/>
              </a:ln>
              <a:solidFill>
                <a:srgbClr val="003087"/>
              </a:solidFill>
              <a:effectLst/>
              <a:uLnTx/>
              <a:uFillTx/>
              <a:latin typeface="Calibri" panose="020F0502020204030204"/>
              <a:ea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413299BE-F1C4-4535-8D54-FD8DE11AC26E}"/>
              </a:ext>
            </a:extLst>
          </p:cNvPr>
          <p:cNvGrpSpPr/>
          <p:nvPr/>
        </p:nvGrpSpPr>
        <p:grpSpPr>
          <a:xfrm>
            <a:off x="6916176" y="4638689"/>
            <a:ext cx="4848772" cy="1980194"/>
            <a:chOff x="6291293" y="961900"/>
            <a:chExt cx="4848772" cy="1980194"/>
          </a:xfrm>
        </p:grpSpPr>
        <p:grpSp>
          <p:nvGrpSpPr>
            <p:cNvPr id="15" name="Group 14">
              <a:extLst>
                <a:ext uri="{FF2B5EF4-FFF2-40B4-BE49-F238E27FC236}">
                  <a16:creationId xmlns:a16="http://schemas.microsoft.com/office/drawing/2014/main" id="{9E2D9453-A223-4653-A8ED-6E3626CF79C6}"/>
                </a:ext>
              </a:extLst>
            </p:cNvPr>
            <p:cNvGrpSpPr/>
            <p:nvPr/>
          </p:nvGrpSpPr>
          <p:grpSpPr>
            <a:xfrm>
              <a:off x="6383430" y="1524539"/>
              <a:ext cx="3021358" cy="1417555"/>
              <a:chOff x="678422" y="3880823"/>
              <a:chExt cx="3021358" cy="1417555"/>
            </a:xfrm>
          </p:grpSpPr>
          <p:sp>
            <p:nvSpPr>
              <p:cNvPr id="21" name="Rectangle: Rounded Corners 20">
                <a:extLst>
                  <a:ext uri="{FF2B5EF4-FFF2-40B4-BE49-F238E27FC236}">
                    <a16:creationId xmlns:a16="http://schemas.microsoft.com/office/drawing/2014/main" id="{69ECFDAA-64BA-4B63-AB00-11B62CA28E0C}"/>
                  </a:ext>
                </a:extLst>
              </p:cNvPr>
              <p:cNvSpPr/>
              <p:nvPr/>
            </p:nvSpPr>
            <p:spPr>
              <a:xfrm>
                <a:off x="678422" y="4088969"/>
                <a:ext cx="1101045" cy="40127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a:ln>
                      <a:noFill/>
                    </a:ln>
                    <a:solidFill>
                      <a:prstClr val="black"/>
                    </a:solidFill>
                    <a:effectLst/>
                    <a:uLnTx/>
                    <a:uFillTx/>
                    <a:latin typeface="Calibri" panose="020F0502020204030204"/>
                    <a:ea typeface="+mn-ea"/>
                    <a:cs typeface="+mn-cs"/>
                  </a:rPr>
                  <a:t>Especialista</a:t>
                </a:r>
              </a:p>
            </p:txBody>
          </p:sp>
          <p:sp>
            <p:nvSpPr>
              <p:cNvPr id="22" name="Rectangle: Rounded Corners 21">
                <a:extLst>
                  <a:ext uri="{FF2B5EF4-FFF2-40B4-BE49-F238E27FC236}">
                    <a16:creationId xmlns:a16="http://schemas.microsoft.com/office/drawing/2014/main" id="{CE8DD76C-3A82-4B90-BCE7-20245C061428}"/>
                  </a:ext>
                </a:extLst>
              </p:cNvPr>
              <p:cNvSpPr/>
              <p:nvPr/>
            </p:nvSpPr>
            <p:spPr>
              <a:xfrm>
                <a:off x="2172051" y="4897105"/>
                <a:ext cx="1314275" cy="40127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Extensionista</a:t>
                </a:r>
              </a:p>
            </p:txBody>
          </p:sp>
          <p:cxnSp>
            <p:nvCxnSpPr>
              <p:cNvPr id="23" name="Straight Arrow Connector 22">
                <a:extLst>
                  <a:ext uri="{FF2B5EF4-FFF2-40B4-BE49-F238E27FC236}">
                    <a16:creationId xmlns:a16="http://schemas.microsoft.com/office/drawing/2014/main" id="{3408F3CA-F8F9-4EBD-8928-6A12ACB458F3}"/>
                  </a:ext>
                </a:extLst>
              </p:cNvPr>
              <p:cNvCxnSpPr>
                <a:cxnSpLocks/>
              </p:cNvCxnSpPr>
              <p:nvPr/>
            </p:nvCxnSpPr>
            <p:spPr>
              <a:xfrm>
                <a:off x="2829189" y="4319977"/>
                <a:ext cx="0" cy="5548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BDD5A81-9A9A-4555-A8A4-9B6509CD7160}"/>
                  </a:ext>
                </a:extLst>
              </p:cNvPr>
              <p:cNvCxnSpPr>
                <a:cxnSpLocks/>
              </p:cNvCxnSpPr>
              <p:nvPr/>
            </p:nvCxnSpPr>
            <p:spPr>
              <a:xfrm>
                <a:off x="1888526" y="4323858"/>
                <a:ext cx="1811254" cy="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1644236-1F10-4AFB-944F-CDEB58561414}"/>
                  </a:ext>
                </a:extLst>
              </p:cNvPr>
              <p:cNvSpPr/>
              <p:nvPr/>
            </p:nvSpPr>
            <p:spPr>
              <a:xfrm>
                <a:off x="1888520" y="3880823"/>
                <a:ext cx="1811254" cy="401270"/>
              </a:xfrm>
              <a:prstGeom prst="ellipse">
                <a:avLst/>
              </a:prstGeom>
              <a:solidFill>
                <a:srgbClr val="E2F0D9">
                  <a:alpha val="27843"/>
                </a:srgb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a:ln>
                      <a:noFill/>
                    </a:ln>
                    <a:solidFill>
                      <a:prstClr val="black"/>
                    </a:solidFill>
                    <a:effectLst/>
                    <a:uLnTx/>
                    <a:uFillTx/>
                    <a:latin typeface="Calibri" panose="020F0502020204030204"/>
                    <a:ea typeface="+mn-ea"/>
                    <a:cs typeface="+mn-cs"/>
                  </a:rPr>
                  <a:t>cogeneración de conocimiento</a:t>
                </a:r>
              </a:p>
            </p:txBody>
          </p:sp>
          <p:cxnSp>
            <p:nvCxnSpPr>
              <p:cNvPr id="26" name="Connector: Curved 25">
                <a:extLst>
                  <a:ext uri="{FF2B5EF4-FFF2-40B4-BE49-F238E27FC236}">
                    <a16:creationId xmlns:a16="http://schemas.microsoft.com/office/drawing/2014/main" id="{85885A96-BEFB-41DA-B8BC-188586996E21}"/>
                  </a:ext>
                </a:extLst>
              </p:cNvPr>
              <p:cNvCxnSpPr>
                <a:cxnSpLocks/>
                <a:stCxn id="21" idx="2"/>
                <a:endCxn id="22" idx="1"/>
              </p:cNvCxnSpPr>
              <p:nvPr/>
            </p:nvCxnSpPr>
            <p:spPr>
              <a:xfrm rot="16200000" flipH="1">
                <a:off x="1396748" y="4322439"/>
                <a:ext cx="607500" cy="943106"/>
              </a:xfrm>
              <a:prstGeom prst="curvedConnector2">
                <a:avLst/>
              </a:prstGeom>
              <a:ln>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464D5BC1-D9D3-4D3E-9050-930B0EB69C44}"/>
                </a:ext>
              </a:extLst>
            </p:cNvPr>
            <p:cNvSpPr/>
            <p:nvPr/>
          </p:nvSpPr>
          <p:spPr>
            <a:xfrm>
              <a:off x="6291293" y="961900"/>
              <a:ext cx="47071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a:ln>
                    <a:noFill/>
                  </a:ln>
                  <a:solidFill>
                    <a:prstClr val="black"/>
                  </a:solidFill>
                  <a:effectLst/>
                  <a:uLnTx/>
                  <a:uFillTx/>
                  <a:latin typeface="Calibri" panose="020F0502020204030204"/>
                  <a:ea typeface="+mn-ea"/>
                  <a:cs typeface="+mn-cs"/>
                </a:rPr>
                <a:t>El intercambio de saberes entre instructores y agricultores es el base de la dinámica de extensión</a:t>
              </a:r>
            </a:p>
          </p:txBody>
        </p:sp>
        <p:grpSp>
          <p:nvGrpSpPr>
            <p:cNvPr id="17" name="Group 16">
              <a:extLst>
                <a:ext uri="{FF2B5EF4-FFF2-40B4-BE49-F238E27FC236}">
                  <a16:creationId xmlns:a16="http://schemas.microsoft.com/office/drawing/2014/main" id="{0CFF905F-D751-4947-AE60-C3CA69474147}"/>
                </a:ext>
              </a:extLst>
            </p:cNvPr>
            <p:cNvGrpSpPr/>
            <p:nvPr/>
          </p:nvGrpSpPr>
          <p:grpSpPr>
            <a:xfrm>
              <a:off x="9519811" y="1734709"/>
              <a:ext cx="1620254" cy="417871"/>
              <a:chOff x="9513835" y="1764589"/>
              <a:chExt cx="1620254" cy="417871"/>
            </a:xfrm>
          </p:grpSpPr>
          <p:pic>
            <p:nvPicPr>
              <p:cNvPr id="18" name="Picture 17">
                <a:extLst>
                  <a:ext uri="{FF2B5EF4-FFF2-40B4-BE49-F238E27FC236}">
                    <a16:creationId xmlns:a16="http://schemas.microsoft.com/office/drawing/2014/main" id="{21DCA564-20B0-4B8C-946D-B01C097C65B5}"/>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577944" y="1764589"/>
                <a:ext cx="342661" cy="401071"/>
              </a:xfrm>
              <a:prstGeom prst="rect">
                <a:avLst/>
              </a:prstGeom>
            </p:spPr>
          </p:pic>
          <p:sp>
            <p:nvSpPr>
              <p:cNvPr id="19" name="Rectangle: Rounded Corners 18">
                <a:extLst>
                  <a:ext uri="{FF2B5EF4-FFF2-40B4-BE49-F238E27FC236}">
                    <a16:creationId xmlns:a16="http://schemas.microsoft.com/office/drawing/2014/main" id="{0B11CF5F-6F97-4217-A6FD-02FA880D6FD5}"/>
                  </a:ext>
                </a:extLst>
              </p:cNvPr>
              <p:cNvSpPr/>
              <p:nvPr/>
            </p:nvSpPr>
            <p:spPr>
              <a:xfrm>
                <a:off x="9513835" y="1781187"/>
                <a:ext cx="1620254" cy="40127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a:ln>
                      <a:noFill/>
                    </a:ln>
                    <a:solidFill>
                      <a:prstClr val="black"/>
                    </a:solidFill>
                    <a:effectLst/>
                    <a:uLnTx/>
                    <a:uFillTx/>
                    <a:latin typeface="Calibri" panose="020F0502020204030204"/>
                    <a:ea typeface="+mn-ea"/>
                    <a:cs typeface="+mn-cs"/>
                  </a:rPr>
                  <a:t>Agricultor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50" b="0" i="0" u="none" strike="noStrike" kern="1200" cap="none" spc="0" normalizeH="0" baseline="0" noProof="0">
                    <a:ln>
                      <a:noFill/>
                    </a:ln>
                    <a:solidFill>
                      <a:prstClr val="black"/>
                    </a:solidFill>
                    <a:effectLst/>
                    <a:uLnTx/>
                    <a:uFillTx/>
                    <a:latin typeface="Calibri" panose="020F0502020204030204"/>
                    <a:ea typeface="+mn-ea"/>
                    <a:cs typeface="+mn-cs"/>
                  </a:rPr>
                  <a:t>(en su finca)</a:t>
                </a:r>
                <a:endParaRPr kumimoji="0" lang="es-MX"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BAF464DE-F196-40DC-B5E9-8CCBF069CB8F}"/>
                  </a:ext>
                </a:extLst>
              </p:cNvPr>
              <p:cNvPicPr>
                <a:picLocks noChangeAspect="1"/>
              </p:cNvPicPr>
              <p:nvPr/>
            </p:nvPicPr>
            <p:blipFill>
              <a:blip r:embed="rId4"/>
              <a:stretch>
                <a:fillRect/>
              </a:stretch>
            </p:blipFill>
            <p:spPr>
              <a:xfrm>
                <a:off x="10684978" y="1808438"/>
                <a:ext cx="342661" cy="313567"/>
              </a:xfrm>
              <a:prstGeom prst="rect">
                <a:avLst/>
              </a:prstGeom>
            </p:spPr>
          </p:pic>
        </p:grpSp>
      </p:grpSp>
      <p:pic>
        <p:nvPicPr>
          <p:cNvPr id="27" name="Imagen 28">
            <a:extLst>
              <a:ext uri="{FF2B5EF4-FFF2-40B4-BE49-F238E27FC236}">
                <a16:creationId xmlns:a16="http://schemas.microsoft.com/office/drawing/2014/main" id="{6895B264-1577-406E-8FC2-9ACB85B0547F}"/>
              </a:ext>
            </a:extLst>
          </p:cNvPr>
          <p:cNvPicPr>
            <a:picLocks noChangeAspect="1"/>
          </p:cNvPicPr>
          <p:nvPr/>
        </p:nvPicPr>
        <p:blipFill>
          <a:blip r:embed="rId5"/>
          <a:stretch>
            <a:fillRect/>
          </a:stretch>
        </p:blipFill>
        <p:spPr>
          <a:xfrm>
            <a:off x="-8302" y="2863344"/>
            <a:ext cx="6246641" cy="3033617"/>
          </a:xfrm>
          <a:prstGeom prst="rect">
            <a:avLst/>
          </a:prstGeom>
        </p:spPr>
      </p:pic>
      <p:sp>
        <p:nvSpPr>
          <p:cNvPr id="28" name="Rectangle 1">
            <a:extLst>
              <a:ext uri="{FF2B5EF4-FFF2-40B4-BE49-F238E27FC236}">
                <a16:creationId xmlns:a16="http://schemas.microsoft.com/office/drawing/2014/main" id="{DB704EB4-E8F7-411B-B172-BB7DBAF265CE}"/>
              </a:ext>
            </a:extLst>
          </p:cNvPr>
          <p:cNvSpPr/>
          <p:nvPr/>
        </p:nvSpPr>
        <p:spPr>
          <a:xfrm>
            <a:off x="-585517" y="1790619"/>
            <a:ext cx="7991100" cy="715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b="1" dirty="0">
                <a:solidFill>
                  <a:srgbClr val="42C4A2"/>
                </a:solidFill>
                <a:latin typeface="Cambria" panose="02040503050406030204" pitchFamily="18" charset="0"/>
                <a:ea typeface="Cambria" panose="02040503050406030204" pitchFamily="18" charset="0"/>
              </a:rPr>
              <a:t>Lineamientos</a:t>
            </a:r>
            <a:r>
              <a:rPr lang="en-US" b="1" dirty="0">
                <a:solidFill>
                  <a:srgbClr val="42C4A2"/>
                </a:solidFill>
                <a:latin typeface="Cambria" panose="02040503050406030204" pitchFamily="18" charset="0"/>
                <a:ea typeface="Cambria" panose="02040503050406030204" pitchFamily="18" charset="0"/>
              </a:rPr>
              <a:t> </a:t>
            </a:r>
            <a:r>
              <a:rPr lang="es-SV" b="1" dirty="0">
                <a:solidFill>
                  <a:srgbClr val="42C4A2"/>
                </a:solidFill>
                <a:latin typeface="Cambria" panose="02040503050406030204" pitchFamily="18" charset="0"/>
                <a:ea typeface="Cambria" panose="02040503050406030204" pitchFamily="18" charset="0"/>
              </a:rPr>
              <a:t>generales</a:t>
            </a:r>
            <a:r>
              <a:rPr lang="en-US" b="1" dirty="0">
                <a:solidFill>
                  <a:srgbClr val="42C4A2"/>
                </a:solidFill>
                <a:latin typeface="Cambria" panose="02040503050406030204" pitchFamily="18" charset="0"/>
                <a:ea typeface="Cambria" panose="02040503050406030204" pitchFamily="18" charset="0"/>
              </a:rPr>
              <a:t> para la </a:t>
            </a:r>
            <a:r>
              <a:rPr lang="es-SV" b="1" dirty="0">
                <a:solidFill>
                  <a:srgbClr val="42C4A2"/>
                </a:solidFill>
                <a:latin typeface="Cambria" panose="02040503050406030204" pitchFamily="18" charset="0"/>
                <a:ea typeface="Cambria" panose="02040503050406030204" pitchFamily="18" charset="0"/>
              </a:rPr>
              <a:t>extensión</a:t>
            </a:r>
          </a:p>
        </p:txBody>
      </p:sp>
      <p:sp>
        <p:nvSpPr>
          <p:cNvPr id="29" name="Rectangle 28">
            <a:extLst>
              <a:ext uri="{FF2B5EF4-FFF2-40B4-BE49-F238E27FC236}">
                <a16:creationId xmlns:a16="http://schemas.microsoft.com/office/drawing/2014/main" id="{F287D0A0-4F0D-4E6F-BDE9-301AE03BDB67}"/>
              </a:ext>
            </a:extLst>
          </p:cNvPr>
          <p:cNvSpPr/>
          <p:nvPr/>
        </p:nvSpPr>
        <p:spPr>
          <a:xfrm>
            <a:off x="1497842" y="235481"/>
            <a:ext cx="1473958" cy="461665"/>
          </a:xfrm>
          <a:prstGeom prst="rect">
            <a:avLst/>
          </a:prstGeom>
          <a:solidFill>
            <a:srgbClr val="28C8EC"/>
          </a:solidFill>
        </p:spPr>
        <p:txBody>
          <a:bodyPr wrap="square">
            <a:spAutoFit/>
          </a:bodyPr>
          <a:lstStyle/>
          <a:p>
            <a:r>
              <a:rPr lang="es-SV" sz="2400" b="1">
                <a:solidFill>
                  <a:schemeClr val="bg1"/>
                </a:solidFill>
                <a:latin typeface="Cambria" panose="02040503050406030204" pitchFamily="18" charset="0"/>
                <a:ea typeface="Cambria" panose="02040503050406030204" pitchFamily="18" charset="0"/>
                <a:cs typeface="Times New Roman" panose="02020603050405020304" pitchFamily="18" charset="0"/>
              </a:rPr>
              <a:t>Anexo 2a </a:t>
            </a:r>
            <a:endParaRPr lang="en-US" sz="2400">
              <a:solidFill>
                <a:schemeClr val="bg1"/>
              </a:solidFill>
            </a:endParaRPr>
          </a:p>
        </p:txBody>
      </p:sp>
    </p:spTree>
    <p:extLst>
      <p:ext uri="{BB962C8B-B14F-4D97-AF65-F5344CB8AC3E}">
        <p14:creationId xmlns:p14="http://schemas.microsoft.com/office/powerpoint/2010/main" val="3589639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Rectangle 196">
            <a:extLst>
              <a:ext uri="{FF2B5EF4-FFF2-40B4-BE49-F238E27FC236}">
                <a16:creationId xmlns:a16="http://schemas.microsoft.com/office/drawing/2014/main" id="{23340737-E76E-4C50-ACBA-A78ACFC66178}"/>
              </a:ext>
            </a:extLst>
          </p:cNvPr>
          <p:cNvSpPr/>
          <p:nvPr/>
        </p:nvSpPr>
        <p:spPr>
          <a:xfrm>
            <a:off x="956731" y="235481"/>
            <a:ext cx="10427746" cy="397673"/>
          </a:xfrm>
          <a:prstGeom prst="rect">
            <a:avLst/>
          </a:prstGeom>
        </p:spPr>
        <p:txBody>
          <a:bodyPr wrap="square">
            <a:spAutoFit/>
          </a:bodyPr>
          <a:lstStyle/>
          <a:p>
            <a:pPr lvl="0" algn="ctr">
              <a:lnSpc>
                <a:spcPct val="107000"/>
              </a:lnSpc>
              <a:defRPr/>
            </a:pPr>
            <a:r>
              <a:rPr lang="es-ES" sz="2000" b="1" dirty="0">
                <a:solidFill>
                  <a:srgbClr val="003087"/>
                </a:solidFill>
                <a:latin typeface="Cambria" panose="02040503050406030204" pitchFamily="18" charset="0"/>
                <a:ea typeface="Cambria" panose="02040503050406030204" pitchFamily="18" charset="0"/>
                <a:cs typeface="Times New Roman" panose="02020603050405020304" pitchFamily="18" charset="0"/>
              </a:rPr>
              <a:t>Modelo general de Formación de Formadores (</a:t>
            </a:r>
            <a:r>
              <a:rPr lang="es-ES" sz="2000" b="1" dirty="0" err="1">
                <a:solidFill>
                  <a:srgbClr val="003087"/>
                </a:solidFill>
                <a:latin typeface="Cambria" panose="02040503050406030204" pitchFamily="18" charset="0"/>
                <a:ea typeface="Cambria" panose="02040503050406030204" pitchFamily="18" charset="0"/>
                <a:cs typeface="Times New Roman" panose="02020603050405020304" pitchFamily="18" charset="0"/>
              </a:rPr>
              <a:t>FdF</a:t>
            </a:r>
            <a:r>
              <a:rPr lang="es-ES" sz="2000" b="1" dirty="0">
                <a:solidFill>
                  <a:srgbClr val="003087"/>
                </a:solidFill>
                <a:latin typeface="Cambria" panose="02040503050406030204" pitchFamily="18" charset="0"/>
                <a:ea typeface="Cambria" panose="02040503050406030204" pitchFamily="18" charset="0"/>
                <a:cs typeface="Times New Roman" panose="02020603050405020304" pitchFamily="18" charset="0"/>
              </a:rPr>
              <a:t>)</a:t>
            </a:r>
            <a:endParaRPr kumimoji="0" lang="en-US" sz="2000" b="1" i="0" u="none" strike="noStrike" kern="1200" cap="none" spc="0" normalizeH="0" baseline="0" noProof="0" dirty="0">
              <a:ln>
                <a:noFill/>
              </a:ln>
              <a:solidFill>
                <a:srgbClr val="003087"/>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02B4DBD0-923A-4ADA-AE06-418C600F7D71}"/>
              </a:ext>
            </a:extLst>
          </p:cNvPr>
          <p:cNvGrpSpPr/>
          <p:nvPr/>
        </p:nvGrpSpPr>
        <p:grpSpPr>
          <a:xfrm>
            <a:off x="467570" y="916370"/>
            <a:ext cx="11473937" cy="5472698"/>
            <a:chOff x="-2825694" y="713393"/>
            <a:chExt cx="12045692" cy="5801825"/>
          </a:xfrm>
        </p:grpSpPr>
        <p:sp>
          <p:nvSpPr>
            <p:cNvPr id="198" name="Rectangle: Rounded Corners 197">
              <a:extLst>
                <a:ext uri="{FF2B5EF4-FFF2-40B4-BE49-F238E27FC236}">
                  <a16:creationId xmlns:a16="http://schemas.microsoft.com/office/drawing/2014/main" id="{7511427E-904A-4D38-9007-DDA87AFEA26D}"/>
                </a:ext>
              </a:extLst>
            </p:cNvPr>
            <p:cNvSpPr/>
            <p:nvPr/>
          </p:nvSpPr>
          <p:spPr>
            <a:xfrm>
              <a:off x="370005" y="1988680"/>
              <a:ext cx="998324" cy="3000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50" b="1" i="0" u="none" strike="noStrike" kern="1200" cap="none" spc="0" normalizeH="0" baseline="0" noProof="0">
                  <a:ln>
                    <a:noFill/>
                  </a:ln>
                  <a:solidFill>
                    <a:prstClr val="black"/>
                  </a:solidFill>
                  <a:effectLst/>
                  <a:uLnTx/>
                  <a:uFillTx/>
                  <a:latin typeface="Calibri" panose="020F0502020204030204"/>
                  <a:ea typeface="+mn-ea"/>
                  <a:cs typeface="+mn-cs"/>
                </a:rPr>
                <a:t>Grupo de especialistas</a:t>
              </a:r>
            </a:p>
          </p:txBody>
        </p:sp>
        <p:sp>
          <p:nvSpPr>
            <p:cNvPr id="199" name="Left Brace 198">
              <a:extLst>
                <a:ext uri="{FF2B5EF4-FFF2-40B4-BE49-F238E27FC236}">
                  <a16:creationId xmlns:a16="http://schemas.microsoft.com/office/drawing/2014/main" id="{3B6908CD-B81F-4E76-9AA3-652B97A6FF07}"/>
                </a:ext>
              </a:extLst>
            </p:cNvPr>
            <p:cNvSpPr/>
            <p:nvPr/>
          </p:nvSpPr>
          <p:spPr>
            <a:xfrm>
              <a:off x="2613844" y="1622227"/>
              <a:ext cx="302257" cy="3667722"/>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Left Brace 199">
              <a:extLst>
                <a:ext uri="{FF2B5EF4-FFF2-40B4-BE49-F238E27FC236}">
                  <a16:creationId xmlns:a16="http://schemas.microsoft.com/office/drawing/2014/main" id="{F1B2E020-CE71-40EA-A323-AE8A05F12CA2}"/>
                </a:ext>
              </a:extLst>
            </p:cNvPr>
            <p:cNvSpPr/>
            <p:nvPr/>
          </p:nvSpPr>
          <p:spPr>
            <a:xfrm>
              <a:off x="1451098" y="1840732"/>
              <a:ext cx="300885" cy="1814117"/>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
              <p14:nvContentPartPr>
                <p14:cNvPr id="201" name="Ink 200">
                  <a:extLst>
                    <a:ext uri="{FF2B5EF4-FFF2-40B4-BE49-F238E27FC236}">
                      <a16:creationId xmlns:a16="http://schemas.microsoft.com/office/drawing/2014/main" id="{E1024673-7B2B-444B-B7C7-158FBD4F926B}"/>
                    </a:ext>
                  </a:extLst>
                </p14:cNvPr>
                <p14:cNvContentPartPr/>
                <p14:nvPr/>
              </p14:nvContentPartPr>
              <p14:xfrm>
                <a:off x="5215039" y="1538108"/>
                <a:ext cx="360" cy="360"/>
              </p14:xfrm>
            </p:contentPart>
          </mc:Choice>
          <mc:Fallback xmlns="">
            <p:pic>
              <p:nvPicPr>
                <p:cNvPr id="201" name="Ink 200">
                  <a:extLst>
                    <a:ext uri="{FF2B5EF4-FFF2-40B4-BE49-F238E27FC236}">
                      <a16:creationId xmlns:a16="http://schemas.microsoft.com/office/drawing/2014/main" id="{E1024673-7B2B-444B-B7C7-158FBD4F926B}"/>
                    </a:ext>
                  </a:extLst>
                </p:cNvPr>
                <p:cNvPicPr/>
                <p:nvPr/>
              </p:nvPicPr>
              <p:blipFill>
                <a:blip r:embed="rId3"/>
                <a:stretch>
                  <a:fillRect/>
                </a:stretch>
              </p:blipFill>
              <p:spPr>
                <a:xfrm>
                  <a:off x="5210719" y="153378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02" name="Ink 201">
                  <a:extLst>
                    <a:ext uri="{FF2B5EF4-FFF2-40B4-BE49-F238E27FC236}">
                      <a16:creationId xmlns:a16="http://schemas.microsoft.com/office/drawing/2014/main" id="{8FC27BA0-F553-4781-9572-681DAD956A13}"/>
                    </a:ext>
                  </a:extLst>
                </p14:cNvPr>
                <p14:cNvContentPartPr/>
                <p14:nvPr/>
              </p14:nvContentPartPr>
              <p14:xfrm>
                <a:off x="5501786" y="4044716"/>
                <a:ext cx="360" cy="360"/>
              </p14:xfrm>
            </p:contentPart>
          </mc:Choice>
          <mc:Fallback xmlns="">
            <p:pic>
              <p:nvPicPr>
                <p:cNvPr id="202" name="Ink 201">
                  <a:extLst>
                    <a:ext uri="{FF2B5EF4-FFF2-40B4-BE49-F238E27FC236}">
                      <a16:creationId xmlns:a16="http://schemas.microsoft.com/office/drawing/2014/main" id="{8FC27BA0-F553-4781-9572-681DAD956A13}"/>
                    </a:ext>
                  </a:extLst>
                </p:cNvPr>
                <p:cNvPicPr/>
                <p:nvPr/>
              </p:nvPicPr>
              <p:blipFill>
                <a:blip r:embed="rId3"/>
                <a:stretch>
                  <a:fillRect/>
                </a:stretch>
              </p:blipFill>
              <p:spPr>
                <a:xfrm>
                  <a:off x="5497466" y="4040396"/>
                  <a:ext cx="9000" cy="9000"/>
                </a:xfrm>
                <a:prstGeom prst="rect">
                  <a:avLst/>
                </a:prstGeom>
              </p:spPr>
            </p:pic>
          </mc:Fallback>
        </mc:AlternateContent>
        <p:grpSp>
          <p:nvGrpSpPr>
            <p:cNvPr id="203" name="Group 202">
              <a:extLst>
                <a:ext uri="{FF2B5EF4-FFF2-40B4-BE49-F238E27FC236}">
                  <a16:creationId xmlns:a16="http://schemas.microsoft.com/office/drawing/2014/main" id="{D9BADDBE-FCDF-4ADF-A9A4-4ECE57AD3630}"/>
                </a:ext>
              </a:extLst>
            </p:cNvPr>
            <p:cNvGrpSpPr/>
            <p:nvPr/>
          </p:nvGrpSpPr>
          <p:grpSpPr>
            <a:xfrm>
              <a:off x="1890391" y="1840956"/>
              <a:ext cx="225628" cy="1746378"/>
              <a:chOff x="1595640" y="3498291"/>
              <a:chExt cx="225628" cy="1746378"/>
            </a:xfrm>
          </p:grpSpPr>
          <p:pic>
            <p:nvPicPr>
              <p:cNvPr id="204" name="Picture 203">
                <a:extLst>
                  <a:ext uri="{FF2B5EF4-FFF2-40B4-BE49-F238E27FC236}">
                    <a16:creationId xmlns:a16="http://schemas.microsoft.com/office/drawing/2014/main" id="{09FC1DE5-49C5-4788-BA4B-97612BC1248E}"/>
                  </a:ext>
                </a:extLst>
              </p:cNvPr>
              <p:cNvPicPr>
                <a:picLocks noChangeAspect="1"/>
              </p:cNvPicPr>
              <p:nvPr/>
            </p:nvPicPr>
            <p:blipFill rotWithShape="1">
              <a:blip r:embed="rId5" cstate="email">
                <a:duotone>
                  <a:schemeClr val="accent2">
                    <a:shade val="45000"/>
                    <a:satMod val="135000"/>
                  </a:schemeClr>
                  <a:prstClr val="white"/>
                </a:duoton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1646131" y="3827974"/>
                <a:ext cx="145119" cy="365760"/>
              </a:xfrm>
              <a:prstGeom prst="rect">
                <a:avLst/>
              </a:prstGeom>
            </p:spPr>
          </p:pic>
          <p:pic>
            <p:nvPicPr>
              <p:cNvPr id="205" name="Picture 204">
                <a:extLst>
                  <a:ext uri="{FF2B5EF4-FFF2-40B4-BE49-F238E27FC236}">
                    <a16:creationId xmlns:a16="http://schemas.microsoft.com/office/drawing/2014/main" id="{9AC015E1-AC6A-427F-83D9-87A75E194ED9}"/>
                  </a:ext>
                </a:extLst>
              </p:cNvPr>
              <p:cNvPicPr>
                <a:picLocks noChangeAspect="1"/>
              </p:cNvPicPr>
              <p:nvPr/>
            </p:nvPicPr>
            <p:blipFill rotWithShape="1">
              <a:blip r:embed="rId7" cstate="email">
                <a:duotone>
                  <a:schemeClr val="accent2">
                    <a:shade val="45000"/>
                    <a:satMod val="135000"/>
                  </a:schemeClr>
                  <a:prstClr val="white"/>
                </a:duotone>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a:stretch/>
            </p:blipFill>
            <p:spPr>
              <a:xfrm>
                <a:off x="1595640" y="3498291"/>
                <a:ext cx="207942" cy="365760"/>
              </a:xfrm>
              <a:prstGeom prst="rect">
                <a:avLst/>
              </a:prstGeom>
            </p:spPr>
          </p:pic>
          <p:pic>
            <p:nvPicPr>
              <p:cNvPr id="206" name="Picture 205">
                <a:extLst>
                  <a:ext uri="{FF2B5EF4-FFF2-40B4-BE49-F238E27FC236}">
                    <a16:creationId xmlns:a16="http://schemas.microsoft.com/office/drawing/2014/main" id="{1067BA07-DE7C-4617-B5B1-3C5F4DE118FB}"/>
                  </a:ext>
                </a:extLst>
              </p:cNvPr>
              <p:cNvPicPr>
                <a:picLocks noChangeAspect="1"/>
              </p:cNvPicPr>
              <p:nvPr/>
            </p:nvPicPr>
            <p:blipFill rotWithShape="1">
              <a:blip r:embed="rId5" cstate="email">
                <a:duotone>
                  <a:schemeClr val="accent2">
                    <a:shade val="45000"/>
                    <a:satMod val="135000"/>
                  </a:schemeClr>
                  <a:prstClr val="white"/>
                </a:duoton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1646130" y="4501749"/>
                <a:ext cx="145119" cy="365760"/>
              </a:xfrm>
              <a:prstGeom prst="rect">
                <a:avLst/>
              </a:prstGeom>
            </p:spPr>
          </p:pic>
          <p:pic>
            <p:nvPicPr>
              <p:cNvPr id="207" name="Picture 206">
                <a:extLst>
                  <a:ext uri="{FF2B5EF4-FFF2-40B4-BE49-F238E27FC236}">
                    <a16:creationId xmlns:a16="http://schemas.microsoft.com/office/drawing/2014/main" id="{541B6F11-6671-4ADC-9AC1-3F88E31589A2}"/>
                  </a:ext>
                </a:extLst>
              </p:cNvPr>
              <p:cNvPicPr>
                <a:picLocks noChangeAspect="1"/>
              </p:cNvPicPr>
              <p:nvPr/>
            </p:nvPicPr>
            <p:blipFill rotWithShape="1">
              <a:blip r:embed="rId7" cstate="email">
                <a:duotone>
                  <a:schemeClr val="accent2">
                    <a:shade val="45000"/>
                    <a:satMod val="135000"/>
                  </a:schemeClr>
                  <a:prstClr val="white"/>
                </a:duotone>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a:stretch/>
            </p:blipFill>
            <p:spPr>
              <a:xfrm>
                <a:off x="1595640" y="4156792"/>
                <a:ext cx="207942" cy="365760"/>
              </a:xfrm>
              <a:prstGeom prst="rect">
                <a:avLst/>
              </a:prstGeom>
            </p:spPr>
          </p:pic>
          <p:pic>
            <p:nvPicPr>
              <p:cNvPr id="208" name="Picture 207">
                <a:extLst>
                  <a:ext uri="{FF2B5EF4-FFF2-40B4-BE49-F238E27FC236}">
                    <a16:creationId xmlns:a16="http://schemas.microsoft.com/office/drawing/2014/main" id="{899A16F5-4834-4735-AF09-58FC6DC192E5}"/>
                  </a:ext>
                </a:extLst>
              </p:cNvPr>
              <p:cNvPicPr>
                <a:picLocks noChangeAspect="1"/>
              </p:cNvPicPr>
              <p:nvPr/>
            </p:nvPicPr>
            <p:blipFill rotWithShape="1">
              <a:blip r:embed="rId7" cstate="email">
                <a:duotone>
                  <a:schemeClr val="accent2">
                    <a:shade val="45000"/>
                    <a:satMod val="135000"/>
                  </a:schemeClr>
                  <a:prstClr val="white"/>
                </a:duotone>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a:stretch/>
            </p:blipFill>
            <p:spPr>
              <a:xfrm>
                <a:off x="1613326" y="4878909"/>
                <a:ext cx="207942" cy="365760"/>
              </a:xfrm>
              <a:prstGeom prst="rect">
                <a:avLst/>
              </a:prstGeom>
            </p:spPr>
          </p:pic>
        </p:grpSp>
        <p:grpSp>
          <p:nvGrpSpPr>
            <p:cNvPr id="209" name="Group 208">
              <a:extLst>
                <a:ext uri="{FF2B5EF4-FFF2-40B4-BE49-F238E27FC236}">
                  <a16:creationId xmlns:a16="http://schemas.microsoft.com/office/drawing/2014/main" id="{C70142B1-EE05-49ED-BCE5-C1CF0EF10061}"/>
                </a:ext>
              </a:extLst>
            </p:cNvPr>
            <p:cNvGrpSpPr/>
            <p:nvPr/>
          </p:nvGrpSpPr>
          <p:grpSpPr>
            <a:xfrm>
              <a:off x="3186785" y="1533272"/>
              <a:ext cx="384048" cy="3787296"/>
              <a:chOff x="4114767" y="936499"/>
              <a:chExt cx="384048" cy="3787296"/>
            </a:xfrm>
          </p:grpSpPr>
          <p:pic>
            <p:nvPicPr>
              <p:cNvPr id="210" name="Picture 209">
                <a:extLst>
                  <a:ext uri="{FF2B5EF4-FFF2-40B4-BE49-F238E27FC236}">
                    <a16:creationId xmlns:a16="http://schemas.microsoft.com/office/drawing/2014/main" id="{25AB8711-7B4A-4A11-872F-D0E122AC133D}"/>
                  </a:ext>
                </a:extLst>
              </p:cNvPr>
              <p:cNvPicPr>
                <a:picLocks noChangeAspect="1"/>
              </p:cNvPicPr>
              <p:nvPr/>
            </p:nvPicPr>
            <p:blipFill rotWithShape="1">
              <a:blip r:embed="rId9" cstate="email">
                <a:duotone>
                  <a:schemeClr val="accent1">
                    <a:shade val="45000"/>
                    <a:satMod val="135000"/>
                  </a:schemeClr>
                  <a:prstClr val="white"/>
                </a:duotone>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rcRect/>
              <a:stretch/>
            </p:blipFill>
            <p:spPr>
              <a:xfrm>
                <a:off x="4241014" y="1296370"/>
                <a:ext cx="158509" cy="399508"/>
              </a:xfrm>
              <a:prstGeom prst="rect">
                <a:avLst/>
              </a:prstGeom>
            </p:spPr>
          </p:pic>
          <p:pic>
            <p:nvPicPr>
              <p:cNvPr id="211" name="Picture 210">
                <a:extLst>
                  <a:ext uri="{FF2B5EF4-FFF2-40B4-BE49-F238E27FC236}">
                    <a16:creationId xmlns:a16="http://schemas.microsoft.com/office/drawing/2014/main" id="{A7C5BD30-A162-4883-9511-999BF6BFCAD8}"/>
                  </a:ext>
                </a:extLst>
              </p:cNvPr>
              <p:cNvPicPr>
                <a:picLocks noChangeAspect="1"/>
              </p:cNvPicPr>
              <p:nvPr/>
            </p:nvPicPr>
            <p:blipFill rotWithShape="1">
              <a:blip r:embed="rId11" cstate="email">
                <a:duotone>
                  <a:schemeClr val="accent1">
                    <a:shade val="45000"/>
                    <a:satMod val="135000"/>
                  </a:schemeClr>
                  <a:prstClr val="white"/>
                </a:duotone>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a:ext>
                </a:extLst>
              </a:blip>
              <a:srcRect/>
              <a:stretch/>
            </p:blipFill>
            <p:spPr>
              <a:xfrm>
                <a:off x="4184117" y="936499"/>
                <a:ext cx="238734" cy="419921"/>
              </a:xfrm>
              <a:prstGeom prst="rect">
                <a:avLst/>
              </a:prstGeom>
            </p:spPr>
          </p:pic>
          <p:pic>
            <p:nvPicPr>
              <p:cNvPr id="212" name="Picture 211">
                <a:extLst>
                  <a:ext uri="{FF2B5EF4-FFF2-40B4-BE49-F238E27FC236}">
                    <a16:creationId xmlns:a16="http://schemas.microsoft.com/office/drawing/2014/main" id="{D8DD989C-EC6C-4366-831C-0F5862DED975}"/>
                  </a:ext>
                </a:extLst>
              </p:cNvPr>
              <p:cNvPicPr>
                <a:picLocks noChangeAspect="1"/>
              </p:cNvPicPr>
              <p:nvPr/>
            </p:nvPicPr>
            <p:blipFill rotWithShape="1">
              <a:blip r:embed="rId9" cstate="email">
                <a:duotone>
                  <a:schemeClr val="accent1">
                    <a:shade val="45000"/>
                    <a:satMod val="135000"/>
                  </a:schemeClr>
                  <a:prstClr val="white"/>
                </a:duotone>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rcRect/>
              <a:stretch/>
            </p:blipFill>
            <p:spPr>
              <a:xfrm>
                <a:off x="4228770" y="1997051"/>
                <a:ext cx="158509" cy="399508"/>
              </a:xfrm>
              <a:prstGeom prst="rect">
                <a:avLst/>
              </a:prstGeom>
            </p:spPr>
          </p:pic>
          <p:pic>
            <p:nvPicPr>
              <p:cNvPr id="213" name="Picture 212">
                <a:extLst>
                  <a:ext uri="{FF2B5EF4-FFF2-40B4-BE49-F238E27FC236}">
                    <a16:creationId xmlns:a16="http://schemas.microsoft.com/office/drawing/2014/main" id="{45117DE3-E949-411D-A78B-FFAD6D95A65F}"/>
                  </a:ext>
                </a:extLst>
              </p:cNvPr>
              <p:cNvPicPr>
                <a:picLocks noChangeAspect="1"/>
              </p:cNvPicPr>
              <p:nvPr/>
            </p:nvPicPr>
            <p:blipFill rotWithShape="1">
              <a:blip r:embed="rId11" cstate="email">
                <a:duotone>
                  <a:schemeClr val="accent1">
                    <a:shade val="45000"/>
                    <a:satMod val="135000"/>
                  </a:schemeClr>
                  <a:prstClr val="white"/>
                </a:duotone>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a:ext>
                </a:extLst>
              </a:blip>
              <a:srcRect/>
              <a:stretch/>
            </p:blipFill>
            <p:spPr>
              <a:xfrm>
                <a:off x="4175139" y="1640837"/>
                <a:ext cx="238734" cy="419921"/>
              </a:xfrm>
              <a:prstGeom prst="rect">
                <a:avLst/>
              </a:prstGeom>
            </p:spPr>
          </p:pic>
          <p:pic>
            <p:nvPicPr>
              <p:cNvPr id="214" name="Picture 213">
                <a:extLst>
                  <a:ext uri="{FF2B5EF4-FFF2-40B4-BE49-F238E27FC236}">
                    <a16:creationId xmlns:a16="http://schemas.microsoft.com/office/drawing/2014/main" id="{52143FEF-9369-472C-BF17-C97411F88FBB}"/>
                  </a:ext>
                </a:extLst>
              </p:cNvPr>
              <p:cNvPicPr>
                <a:picLocks noChangeAspect="1"/>
              </p:cNvPicPr>
              <p:nvPr/>
            </p:nvPicPr>
            <p:blipFill rotWithShape="1">
              <a:blip r:embed="rId9" cstate="email">
                <a:duotone>
                  <a:schemeClr val="accent1">
                    <a:shade val="45000"/>
                    <a:satMod val="135000"/>
                  </a:schemeClr>
                  <a:prstClr val="white"/>
                </a:duotone>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rcRect/>
              <a:stretch/>
            </p:blipFill>
            <p:spPr>
              <a:xfrm>
                <a:off x="4223382" y="2727771"/>
                <a:ext cx="158509" cy="399508"/>
              </a:xfrm>
              <a:prstGeom prst="rect">
                <a:avLst/>
              </a:prstGeom>
            </p:spPr>
          </p:pic>
          <p:pic>
            <p:nvPicPr>
              <p:cNvPr id="215" name="Picture 214">
                <a:extLst>
                  <a:ext uri="{FF2B5EF4-FFF2-40B4-BE49-F238E27FC236}">
                    <a16:creationId xmlns:a16="http://schemas.microsoft.com/office/drawing/2014/main" id="{11CAF5BE-AD0B-4298-B68D-12C86D1C0718}"/>
                  </a:ext>
                </a:extLst>
              </p:cNvPr>
              <p:cNvPicPr>
                <a:picLocks noChangeAspect="1"/>
              </p:cNvPicPr>
              <p:nvPr/>
            </p:nvPicPr>
            <p:blipFill rotWithShape="1">
              <a:blip r:embed="rId11" cstate="email">
                <a:duotone>
                  <a:schemeClr val="accent1">
                    <a:shade val="45000"/>
                    <a:satMod val="135000"/>
                  </a:schemeClr>
                  <a:prstClr val="white"/>
                </a:duotone>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a:ext>
                </a:extLst>
              </a:blip>
              <a:srcRect/>
              <a:stretch/>
            </p:blipFill>
            <p:spPr>
              <a:xfrm>
                <a:off x="4169246" y="2354890"/>
                <a:ext cx="238734" cy="419921"/>
              </a:xfrm>
              <a:prstGeom prst="rect">
                <a:avLst/>
              </a:prstGeom>
            </p:spPr>
          </p:pic>
          <p:pic>
            <p:nvPicPr>
              <p:cNvPr id="216" name="Picture 215">
                <a:extLst>
                  <a:ext uri="{FF2B5EF4-FFF2-40B4-BE49-F238E27FC236}">
                    <a16:creationId xmlns:a16="http://schemas.microsoft.com/office/drawing/2014/main" id="{368D7693-498B-405D-A97C-57BC3300AFAA}"/>
                  </a:ext>
                </a:extLst>
              </p:cNvPr>
              <p:cNvPicPr>
                <a:picLocks noChangeAspect="1"/>
              </p:cNvPicPr>
              <p:nvPr/>
            </p:nvPicPr>
            <p:blipFill rotWithShape="1">
              <a:blip r:embed="rId9" cstate="email">
                <a:duotone>
                  <a:schemeClr val="accent1">
                    <a:shade val="45000"/>
                    <a:satMod val="135000"/>
                  </a:schemeClr>
                  <a:prstClr val="white"/>
                </a:duotone>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rcRect/>
              <a:stretch/>
            </p:blipFill>
            <p:spPr>
              <a:xfrm>
                <a:off x="4218397" y="3476063"/>
                <a:ext cx="158509" cy="399508"/>
              </a:xfrm>
              <a:prstGeom prst="rect">
                <a:avLst/>
              </a:prstGeom>
            </p:spPr>
          </p:pic>
          <p:pic>
            <p:nvPicPr>
              <p:cNvPr id="217" name="Picture 216">
                <a:extLst>
                  <a:ext uri="{FF2B5EF4-FFF2-40B4-BE49-F238E27FC236}">
                    <a16:creationId xmlns:a16="http://schemas.microsoft.com/office/drawing/2014/main" id="{5AA22507-0506-4123-B743-AB3B5775C3BA}"/>
                  </a:ext>
                </a:extLst>
              </p:cNvPr>
              <p:cNvPicPr>
                <a:picLocks noChangeAspect="1"/>
              </p:cNvPicPr>
              <p:nvPr/>
            </p:nvPicPr>
            <p:blipFill rotWithShape="1">
              <a:blip r:embed="rId11" cstate="email">
                <a:duotone>
                  <a:schemeClr val="accent1">
                    <a:shade val="45000"/>
                    <a:satMod val="135000"/>
                  </a:schemeClr>
                  <a:prstClr val="white"/>
                </a:duotone>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a:ext>
                </a:extLst>
              </a:blip>
              <a:srcRect/>
              <a:stretch/>
            </p:blipFill>
            <p:spPr>
              <a:xfrm>
                <a:off x="4169246" y="3088154"/>
                <a:ext cx="238734" cy="419921"/>
              </a:xfrm>
              <a:prstGeom prst="rect">
                <a:avLst/>
              </a:prstGeom>
            </p:spPr>
          </p:pic>
          <p:pic>
            <p:nvPicPr>
              <p:cNvPr id="218" name="Picture 217">
                <a:extLst>
                  <a:ext uri="{FF2B5EF4-FFF2-40B4-BE49-F238E27FC236}">
                    <a16:creationId xmlns:a16="http://schemas.microsoft.com/office/drawing/2014/main" id="{E75D3505-566A-46D9-BBDA-DFA8951BFA09}"/>
                  </a:ext>
                </a:extLst>
              </p:cNvPr>
              <p:cNvPicPr>
                <a:picLocks noChangeAspect="1"/>
              </p:cNvPicPr>
              <p:nvPr/>
            </p:nvPicPr>
            <p:blipFill rotWithShape="1">
              <a:blip r:embed="rId11" cstate="email">
                <a:duotone>
                  <a:schemeClr val="accent1">
                    <a:shade val="45000"/>
                    <a:satMod val="135000"/>
                  </a:schemeClr>
                  <a:prstClr val="white"/>
                </a:duotone>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a:ext>
                </a:extLst>
              </a:blip>
              <a:srcRect/>
              <a:stretch/>
            </p:blipFill>
            <p:spPr>
              <a:xfrm>
                <a:off x="4166809" y="3846420"/>
                <a:ext cx="238734" cy="419921"/>
              </a:xfrm>
              <a:prstGeom prst="rect">
                <a:avLst/>
              </a:prstGeom>
            </p:spPr>
          </p:pic>
          <p:grpSp>
            <p:nvGrpSpPr>
              <p:cNvPr id="219" name="Group 218">
                <a:extLst>
                  <a:ext uri="{FF2B5EF4-FFF2-40B4-BE49-F238E27FC236}">
                    <a16:creationId xmlns:a16="http://schemas.microsoft.com/office/drawing/2014/main" id="{3C58F21E-E568-49B9-8EFD-13A92FDDAD91}"/>
                  </a:ext>
                </a:extLst>
              </p:cNvPr>
              <p:cNvGrpSpPr/>
              <p:nvPr/>
            </p:nvGrpSpPr>
            <p:grpSpPr>
              <a:xfrm>
                <a:off x="4114767" y="4309455"/>
                <a:ext cx="384048" cy="414340"/>
                <a:chOff x="5004732" y="5259115"/>
                <a:chExt cx="384048" cy="414340"/>
              </a:xfrm>
            </p:grpSpPr>
            <p:pic>
              <p:nvPicPr>
                <p:cNvPr id="220" name="Picture 219">
                  <a:extLst>
                    <a:ext uri="{FF2B5EF4-FFF2-40B4-BE49-F238E27FC236}">
                      <a16:creationId xmlns:a16="http://schemas.microsoft.com/office/drawing/2014/main" id="{C63440AA-D720-4F3A-BD28-3D816E44EDFC}"/>
                    </a:ext>
                  </a:extLst>
                </p:cNvPr>
                <p:cNvPicPr>
                  <a:picLocks noChangeAspect="1"/>
                </p:cNvPicPr>
                <p:nvPr/>
              </p:nvPicPr>
              <p:blipFill rotWithShape="1">
                <a:blip r:embed="rId9" cstate="email">
                  <a:duotone>
                    <a:schemeClr val="accent1">
                      <a:shade val="45000"/>
                      <a:satMod val="135000"/>
                    </a:schemeClr>
                    <a:prstClr val="white"/>
                  </a:duotone>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rcRect/>
                <a:stretch/>
              </p:blipFill>
              <p:spPr>
                <a:xfrm>
                  <a:off x="5120495" y="5259115"/>
                  <a:ext cx="158509" cy="399508"/>
                </a:xfrm>
                <a:prstGeom prst="rect">
                  <a:avLst/>
                </a:prstGeom>
              </p:spPr>
            </p:pic>
            <p:sp>
              <p:nvSpPr>
                <p:cNvPr id="221" name="Oval 220">
                  <a:extLst>
                    <a:ext uri="{FF2B5EF4-FFF2-40B4-BE49-F238E27FC236}">
                      <a16:creationId xmlns:a16="http://schemas.microsoft.com/office/drawing/2014/main" id="{A78E7006-B249-405C-9E72-037C283F0B6F}"/>
                    </a:ext>
                  </a:extLst>
                </p:cNvPr>
                <p:cNvSpPr>
                  <a:spLocks noChangeAspect="1"/>
                </p:cNvSpPr>
                <p:nvPr/>
              </p:nvSpPr>
              <p:spPr>
                <a:xfrm>
                  <a:off x="5004732" y="5289407"/>
                  <a:ext cx="384048" cy="384048"/>
                </a:xfrm>
                <a:prstGeom prst="ellips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cxnSp>
          <p:nvCxnSpPr>
            <p:cNvPr id="222" name="Straight Arrow Connector 221">
              <a:extLst>
                <a:ext uri="{FF2B5EF4-FFF2-40B4-BE49-F238E27FC236}">
                  <a16:creationId xmlns:a16="http://schemas.microsoft.com/office/drawing/2014/main" id="{5FEACCEF-FFD9-4A05-8978-418BA34BBF1C}"/>
                </a:ext>
              </a:extLst>
            </p:cNvPr>
            <p:cNvCxnSpPr>
              <a:cxnSpLocks/>
            </p:cNvCxnSpPr>
            <p:nvPr/>
          </p:nvCxnSpPr>
          <p:spPr>
            <a:xfrm>
              <a:off x="6482001" y="2653970"/>
              <a:ext cx="517612" cy="168761"/>
            </a:xfrm>
            <a:prstGeom prst="straightConnector1">
              <a:avLst/>
            </a:prstGeom>
            <a:ln w="28575">
              <a:solidFill>
                <a:schemeClr val="bg1">
                  <a:lumMod val="50000"/>
                  <a:alpha val="25882"/>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3" name="Straight Arrow Connector 222">
              <a:extLst>
                <a:ext uri="{FF2B5EF4-FFF2-40B4-BE49-F238E27FC236}">
                  <a16:creationId xmlns:a16="http://schemas.microsoft.com/office/drawing/2014/main" id="{EA28775F-34DB-4ABF-9C29-7910D5CB6FBD}"/>
                </a:ext>
              </a:extLst>
            </p:cNvPr>
            <p:cNvCxnSpPr>
              <a:cxnSpLocks/>
            </p:cNvCxnSpPr>
            <p:nvPr/>
          </p:nvCxnSpPr>
          <p:spPr>
            <a:xfrm>
              <a:off x="5857842" y="2669790"/>
              <a:ext cx="75708" cy="603288"/>
            </a:xfrm>
            <a:prstGeom prst="straightConnector1">
              <a:avLst/>
            </a:prstGeom>
            <a:ln w="28575">
              <a:solidFill>
                <a:schemeClr val="bg1">
                  <a:lumMod val="50000"/>
                  <a:alpha val="25882"/>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4" name="Straight Arrow Connector 223">
              <a:extLst>
                <a:ext uri="{FF2B5EF4-FFF2-40B4-BE49-F238E27FC236}">
                  <a16:creationId xmlns:a16="http://schemas.microsoft.com/office/drawing/2014/main" id="{F42D4982-CB7B-4D7B-8099-2316B9C1D1FA}"/>
                </a:ext>
              </a:extLst>
            </p:cNvPr>
            <p:cNvCxnSpPr>
              <a:cxnSpLocks/>
            </p:cNvCxnSpPr>
            <p:nvPr/>
          </p:nvCxnSpPr>
          <p:spPr>
            <a:xfrm>
              <a:off x="6513216" y="4177052"/>
              <a:ext cx="237753" cy="247718"/>
            </a:xfrm>
            <a:prstGeom prst="straightConnector1">
              <a:avLst/>
            </a:prstGeom>
            <a:ln w="28575">
              <a:solidFill>
                <a:schemeClr val="bg1">
                  <a:lumMod val="50000"/>
                  <a:alpha val="25882"/>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5" name="Straight Arrow Connector 224">
              <a:extLst>
                <a:ext uri="{FF2B5EF4-FFF2-40B4-BE49-F238E27FC236}">
                  <a16:creationId xmlns:a16="http://schemas.microsoft.com/office/drawing/2014/main" id="{61B73362-A55A-4BB1-9F7F-769CB41151AB}"/>
                </a:ext>
              </a:extLst>
            </p:cNvPr>
            <p:cNvCxnSpPr>
              <a:cxnSpLocks/>
            </p:cNvCxnSpPr>
            <p:nvPr/>
          </p:nvCxnSpPr>
          <p:spPr>
            <a:xfrm flipH="1">
              <a:off x="7722084" y="3273078"/>
              <a:ext cx="94023" cy="775364"/>
            </a:xfrm>
            <a:prstGeom prst="straightConnector1">
              <a:avLst/>
            </a:prstGeom>
            <a:ln w="28575">
              <a:solidFill>
                <a:schemeClr val="bg1">
                  <a:lumMod val="50000"/>
                  <a:alpha val="25882"/>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05DB0F44-03FA-413B-90A4-EE79E7A33310}"/>
                </a:ext>
              </a:extLst>
            </p:cNvPr>
            <p:cNvCxnSpPr>
              <a:cxnSpLocks/>
            </p:cNvCxnSpPr>
            <p:nvPr/>
          </p:nvCxnSpPr>
          <p:spPr>
            <a:xfrm flipH="1">
              <a:off x="5999649" y="4381549"/>
              <a:ext cx="22087" cy="775318"/>
            </a:xfrm>
            <a:prstGeom prst="straightConnector1">
              <a:avLst/>
            </a:prstGeom>
            <a:ln w="28575">
              <a:solidFill>
                <a:schemeClr val="bg1">
                  <a:lumMod val="50000"/>
                  <a:alpha val="25882"/>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C3FCF3F7-1158-4E16-9F0F-AEE0B3A3FC05}"/>
                </a:ext>
              </a:extLst>
            </p:cNvPr>
            <p:cNvCxnSpPr>
              <a:cxnSpLocks/>
            </p:cNvCxnSpPr>
            <p:nvPr/>
          </p:nvCxnSpPr>
          <p:spPr>
            <a:xfrm flipH="1">
              <a:off x="6413214" y="4912058"/>
              <a:ext cx="302411" cy="320309"/>
            </a:xfrm>
            <a:prstGeom prst="straightConnector1">
              <a:avLst/>
            </a:prstGeom>
            <a:ln w="28575">
              <a:solidFill>
                <a:schemeClr val="bg1">
                  <a:lumMod val="50000"/>
                  <a:alpha val="25882"/>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8" name="Rectangle 227">
              <a:extLst>
                <a:ext uri="{FF2B5EF4-FFF2-40B4-BE49-F238E27FC236}">
                  <a16:creationId xmlns:a16="http://schemas.microsoft.com/office/drawing/2014/main" id="{B48FBBE3-5122-407D-96ED-3DE02211B518}"/>
                </a:ext>
              </a:extLst>
            </p:cNvPr>
            <p:cNvSpPr/>
            <p:nvPr/>
          </p:nvSpPr>
          <p:spPr>
            <a:xfrm>
              <a:off x="2717978" y="801589"/>
              <a:ext cx="2381090" cy="6199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Técnicos (red </a:t>
              </a:r>
              <a:r>
                <a:rPr lang="es-MX" sz="1200" b="1" err="1">
                  <a:solidFill>
                    <a:srgbClr val="4472C4">
                      <a:lumMod val="50000"/>
                    </a:srgbClr>
                  </a:solidFill>
                  <a:latin typeface="Calibri" panose="020F0502020204030204"/>
                </a:rPr>
                <a:t>multi-actor</a:t>
              </a:r>
              <a:r>
                <a:rPr kumimoji="0" lang="es-MX" sz="12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(de Cooperativas, </a:t>
              </a:r>
              <a:r>
                <a:rPr kumimoji="0" lang="es-MX" sz="1000" b="0" i="0" u="none" strike="noStrike" kern="1200" cap="none" spc="0" normalizeH="0" baseline="0" noProof="0" err="1">
                  <a:ln>
                    <a:noFill/>
                  </a:ln>
                  <a:solidFill>
                    <a:srgbClr val="4472C4">
                      <a:lumMod val="50000"/>
                    </a:srgbClr>
                  </a:solidFill>
                  <a:effectLst/>
                  <a:uLnTx/>
                  <a:uFillTx/>
                  <a:latin typeface="Calibri" panose="020F0502020204030204"/>
                  <a:ea typeface="+mn-ea"/>
                  <a:cs typeface="+mn-cs"/>
                </a:rPr>
                <a:t>ONGs</a:t>
              </a:r>
              <a:r>
                <a:rPr kumimoji="0" lang="es-MX" sz="1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  agencias de gobierno, agro-empresas, etc.)</a:t>
              </a:r>
            </a:p>
          </p:txBody>
        </p:sp>
        <p:sp>
          <p:nvSpPr>
            <p:cNvPr id="229" name="Rectangle 228">
              <a:extLst>
                <a:ext uri="{FF2B5EF4-FFF2-40B4-BE49-F238E27FC236}">
                  <a16:creationId xmlns:a16="http://schemas.microsoft.com/office/drawing/2014/main" id="{0139A1D2-22F5-48EF-9B40-3A9D223465D9}"/>
                </a:ext>
              </a:extLst>
            </p:cNvPr>
            <p:cNvSpPr/>
            <p:nvPr/>
          </p:nvSpPr>
          <p:spPr>
            <a:xfrm>
              <a:off x="1287095" y="804860"/>
              <a:ext cx="1623180" cy="8157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Extensionistas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(de </a:t>
              </a:r>
              <a:r>
                <a:rPr kumimoji="0" lang="es-MX" sz="1000" b="0" i="0" u="none" strike="noStrike" kern="1200" cap="none" spc="0" normalizeH="0" baseline="0" noProof="0" err="1">
                  <a:ln>
                    <a:noFill/>
                  </a:ln>
                  <a:solidFill>
                    <a:srgbClr val="4472C4">
                      <a:lumMod val="50000"/>
                    </a:srgbClr>
                  </a:solidFill>
                  <a:effectLst/>
                  <a:uLnTx/>
                  <a:uFillTx/>
                  <a:latin typeface="Calibri" panose="020F0502020204030204"/>
                  <a:ea typeface="+mn-ea"/>
                  <a:cs typeface="+mn-cs"/>
                </a:rPr>
                <a:t>ONGs</a:t>
              </a:r>
              <a:r>
                <a:rPr kumimoji="0" lang="es-MX" sz="1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 agencias de gobierno,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200" b="1" i="0" u="none" strike="noStrike" kern="1200" cap="none" spc="0" normalizeH="0" baseline="0" noProof="0">
                <a:ln>
                  <a:noFill/>
                </a:ln>
                <a:solidFill>
                  <a:srgbClr val="4472C4">
                    <a:lumMod val="50000"/>
                  </a:srgbClr>
                </a:solidFill>
                <a:effectLst/>
                <a:uLnTx/>
                <a:uFillTx/>
                <a:latin typeface="Calibri" panose="020F0502020204030204"/>
                <a:ea typeface="+mn-ea"/>
                <a:cs typeface="+mn-cs"/>
              </a:endParaRPr>
            </a:p>
          </p:txBody>
        </p:sp>
        <p:sp>
          <p:nvSpPr>
            <p:cNvPr id="230" name="Oval 229">
              <a:extLst>
                <a:ext uri="{FF2B5EF4-FFF2-40B4-BE49-F238E27FC236}">
                  <a16:creationId xmlns:a16="http://schemas.microsoft.com/office/drawing/2014/main" id="{BC532CFA-A13A-43D2-B890-3EF5F3828D0A}"/>
                </a:ext>
              </a:extLst>
            </p:cNvPr>
            <p:cNvSpPr/>
            <p:nvPr/>
          </p:nvSpPr>
          <p:spPr>
            <a:xfrm>
              <a:off x="1831902" y="3239356"/>
              <a:ext cx="365760" cy="365760"/>
            </a:xfrm>
            <a:prstGeom prst="ellipse">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1" name="Group 230">
              <a:extLst>
                <a:ext uri="{FF2B5EF4-FFF2-40B4-BE49-F238E27FC236}">
                  <a16:creationId xmlns:a16="http://schemas.microsoft.com/office/drawing/2014/main" id="{8603D57B-DCDE-40C5-84FF-FA01C5180A4A}"/>
                </a:ext>
              </a:extLst>
            </p:cNvPr>
            <p:cNvGrpSpPr/>
            <p:nvPr/>
          </p:nvGrpSpPr>
          <p:grpSpPr>
            <a:xfrm>
              <a:off x="3583283" y="2777941"/>
              <a:ext cx="1797194" cy="2930344"/>
              <a:chOff x="3559468" y="2189719"/>
              <a:chExt cx="1797194" cy="2930344"/>
            </a:xfrm>
          </p:grpSpPr>
          <p:cxnSp>
            <p:nvCxnSpPr>
              <p:cNvPr id="232" name="Straight Arrow Connector 231">
                <a:extLst>
                  <a:ext uri="{FF2B5EF4-FFF2-40B4-BE49-F238E27FC236}">
                    <a16:creationId xmlns:a16="http://schemas.microsoft.com/office/drawing/2014/main" id="{FE3FB912-E0FC-4AE9-B6FA-9DD3E4A18EF9}"/>
                  </a:ext>
                </a:extLst>
              </p:cNvPr>
              <p:cNvCxnSpPr>
                <a:cxnSpLocks/>
              </p:cNvCxnSpPr>
              <p:nvPr/>
            </p:nvCxnSpPr>
            <p:spPr>
              <a:xfrm flipV="1">
                <a:off x="3559468" y="2189719"/>
                <a:ext cx="1618968" cy="2128288"/>
              </a:xfrm>
              <a:prstGeom prst="straightConnector1">
                <a:avLst/>
              </a:prstGeom>
              <a:ln w="38100">
                <a:solidFill>
                  <a:schemeClr val="bg1">
                    <a:lumMod val="50000"/>
                    <a:alpha val="25882"/>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2145D677-E63C-4CDD-8D0E-800D225D56D0}"/>
                  </a:ext>
                </a:extLst>
              </p:cNvPr>
              <p:cNvCxnSpPr>
                <a:cxnSpLocks/>
              </p:cNvCxnSpPr>
              <p:nvPr/>
            </p:nvCxnSpPr>
            <p:spPr>
              <a:xfrm flipV="1">
                <a:off x="3610080" y="3390001"/>
                <a:ext cx="1563247" cy="1019358"/>
              </a:xfrm>
              <a:prstGeom prst="straightConnector1">
                <a:avLst/>
              </a:prstGeom>
              <a:ln w="38100">
                <a:solidFill>
                  <a:schemeClr val="bg1">
                    <a:lumMod val="50000"/>
                    <a:alpha val="25882"/>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A850DA5B-6DA1-4F01-9FBB-19C713BA9753}"/>
                  </a:ext>
                </a:extLst>
              </p:cNvPr>
              <p:cNvCxnSpPr>
                <a:cxnSpLocks/>
              </p:cNvCxnSpPr>
              <p:nvPr/>
            </p:nvCxnSpPr>
            <p:spPr>
              <a:xfrm flipV="1">
                <a:off x="3633070" y="4153133"/>
                <a:ext cx="1645825" cy="356203"/>
              </a:xfrm>
              <a:prstGeom prst="straightConnector1">
                <a:avLst/>
              </a:prstGeom>
              <a:ln w="38100">
                <a:solidFill>
                  <a:schemeClr val="bg1">
                    <a:lumMod val="50000"/>
                    <a:alpha val="25882"/>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B559992F-4B7D-4B8E-950E-05274D39AFCA}"/>
                  </a:ext>
                </a:extLst>
              </p:cNvPr>
              <p:cNvCxnSpPr>
                <a:cxnSpLocks/>
              </p:cNvCxnSpPr>
              <p:nvPr/>
            </p:nvCxnSpPr>
            <p:spPr>
              <a:xfrm>
                <a:off x="3639582" y="4619853"/>
                <a:ext cx="1717080" cy="500210"/>
              </a:xfrm>
              <a:prstGeom prst="straightConnector1">
                <a:avLst/>
              </a:prstGeom>
              <a:ln w="38100">
                <a:solidFill>
                  <a:schemeClr val="bg1">
                    <a:lumMod val="50000"/>
                    <a:alpha val="25882"/>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236" name="Picture 235">
              <a:extLst>
                <a:ext uri="{FF2B5EF4-FFF2-40B4-BE49-F238E27FC236}">
                  <a16:creationId xmlns:a16="http://schemas.microsoft.com/office/drawing/2014/main" id="{CC6A1469-2296-4A4C-B747-C06B658891AC}"/>
                </a:ext>
              </a:extLst>
            </p:cNvPr>
            <p:cNvPicPr>
              <a:picLocks noChangeAspect="1"/>
            </p:cNvPicPr>
            <p:nvPr/>
          </p:nvPicPr>
          <p:blipFill rotWithShape="1">
            <a:blip r:embed="rId7" cstate="email">
              <a:biLevel thresh="50000"/>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a:stretch/>
          </p:blipFill>
          <p:spPr>
            <a:xfrm>
              <a:off x="812226" y="2585328"/>
              <a:ext cx="207942" cy="365760"/>
            </a:xfrm>
            <a:prstGeom prst="rect">
              <a:avLst/>
            </a:prstGeom>
          </p:spPr>
        </p:pic>
        <p:grpSp>
          <p:nvGrpSpPr>
            <p:cNvPr id="237" name="Group 236">
              <a:extLst>
                <a:ext uri="{FF2B5EF4-FFF2-40B4-BE49-F238E27FC236}">
                  <a16:creationId xmlns:a16="http://schemas.microsoft.com/office/drawing/2014/main" id="{5EF02A09-B06E-48A5-B5F3-D8F17D191E78}"/>
                </a:ext>
              </a:extLst>
            </p:cNvPr>
            <p:cNvGrpSpPr/>
            <p:nvPr/>
          </p:nvGrpSpPr>
          <p:grpSpPr>
            <a:xfrm>
              <a:off x="5247361" y="1774949"/>
              <a:ext cx="2047011" cy="822960"/>
              <a:chOff x="5333540" y="701494"/>
              <a:chExt cx="2047011" cy="822960"/>
            </a:xfrm>
          </p:grpSpPr>
          <p:grpSp>
            <p:nvGrpSpPr>
              <p:cNvPr id="238" name="Group 237">
                <a:extLst>
                  <a:ext uri="{FF2B5EF4-FFF2-40B4-BE49-F238E27FC236}">
                    <a16:creationId xmlns:a16="http://schemas.microsoft.com/office/drawing/2014/main" id="{0793C743-976F-4D23-9C73-29152907A03F}"/>
                  </a:ext>
                </a:extLst>
              </p:cNvPr>
              <p:cNvGrpSpPr>
                <a:grpSpLocks noChangeAspect="1"/>
              </p:cNvGrpSpPr>
              <p:nvPr/>
            </p:nvGrpSpPr>
            <p:grpSpPr>
              <a:xfrm>
                <a:off x="5668654" y="701494"/>
                <a:ext cx="1711897" cy="822960"/>
                <a:chOff x="5130838" y="2842187"/>
                <a:chExt cx="2597851" cy="1248862"/>
              </a:xfrm>
            </p:grpSpPr>
            <p:grpSp>
              <p:nvGrpSpPr>
                <p:cNvPr id="240" name="Group 239">
                  <a:extLst>
                    <a:ext uri="{FF2B5EF4-FFF2-40B4-BE49-F238E27FC236}">
                      <a16:creationId xmlns:a16="http://schemas.microsoft.com/office/drawing/2014/main" id="{605A74FC-EE23-4DBE-A18D-49330124EF84}"/>
                    </a:ext>
                  </a:extLst>
                </p:cNvPr>
                <p:cNvGrpSpPr/>
                <p:nvPr/>
              </p:nvGrpSpPr>
              <p:grpSpPr>
                <a:xfrm>
                  <a:off x="6620455" y="3885729"/>
                  <a:ext cx="52920" cy="52920"/>
                  <a:chOff x="6620455" y="3885729"/>
                  <a:chExt cx="52920" cy="52920"/>
                </a:xfrm>
              </p:grpSpPr>
              <mc:AlternateContent xmlns:mc="http://schemas.openxmlformats.org/markup-compatibility/2006" xmlns:p14="http://schemas.microsoft.com/office/powerpoint/2010/main">
                <mc:Choice Requires="p14">
                  <p:contentPart p14:bwMode="auto" r:id="rId13">
                    <p14:nvContentPartPr>
                      <p14:cNvPr id="265" name="Ink 264">
                        <a:extLst>
                          <a:ext uri="{FF2B5EF4-FFF2-40B4-BE49-F238E27FC236}">
                            <a16:creationId xmlns:a16="http://schemas.microsoft.com/office/drawing/2014/main" id="{5A541DDA-E577-46B1-A125-6712C51F0A2F}"/>
                          </a:ext>
                        </a:extLst>
                      </p14:cNvPr>
                      <p14:cNvContentPartPr/>
                      <p14:nvPr/>
                    </p14:nvContentPartPr>
                    <p14:xfrm>
                      <a:off x="6673015" y="3938289"/>
                      <a:ext cx="360" cy="360"/>
                    </p14:xfrm>
                  </p:contentPart>
                </mc:Choice>
                <mc:Fallback xmlns="">
                  <p:pic>
                    <p:nvPicPr>
                      <p:cNvPr id="265" name="Ink 264">
                        <a:extLst>
                          <a:ext uri="{FF2B5EF4-FFF2-40B4-BE49-F238E27FC236}">
                            <a16:creationId xmlns:a16="http://schemas.microsoft.com/office/drawing/2014/main" id="{5A541DDA-E577-46B1-A125-6712C51F0A2F}"/>
                          </a:ext>
                        </a:extLst>
                      </p:cNvPr>
                      <p:cNvPicPr/>
                      <p:nvPr/>
                    </p:nvPicPr>
                    <p:blipFill>
                      <a:blip r:embed="rId3"/>
                      <a:stretch>
                        <a:fillRect/>
                      </a:stretch>
                    </p:blipFill>
                    <p:spPr>
                      <a:xfrm>
                        <a:off x="6668695" y="393396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66" name="Ink 265">
                        <a:extLst>
                          <a:ext uri="{FF2B5EF4-FFF2-40B4-BE49-F238E27FC236}">
                            <a16:creationId xmlns:a16="http://schemas.microsoft.com/office/drawing/2014/main" id="{1AD81309-05C0-4954-B6CE-402004585636}"/>
                          </a:ext>
                        </a:extLst>
                      </p14:cNvPr>
                      <p14:cNvContentPartPr/>
                      <p14:nvPr/>
                    </p14:nvContentPartPr>
                    <p14:xfrm>
                      <a:off x="6620455" y="3885729"/>
                      <a:ext cx="27720" cy="360"/>
                    </p14:xfrm>
                  </p:contentPart>
                </mc:Choice>
                <mc:Fallback xmlns="">
                  <p:pic>
                    <p:nvPicPr>
                      <p:cNvPr id="266" name="Ink 265">
                        <a:extLst>
                          <a:ext uri="{FF2B5EF4-FFF2-40B4-BE49-F238E27FC236}">
                            <a16:creationId xmlns:a16="http://schemas.microsoft.com/office/drawing/2014/main" id="{1AD81309-05C0-4954-B6CE-402004585636}"/>
                          </a:ext>
                        </a:extLst>
                      </p:cNvPr>
                      <p:cNvPicPr/>
                      <p:nvPr/>
                    </p:nvPicPr>
                    <p:blipFill>
                      <a:blip r:embed="rId15"/>
                      <a:stretch>
                        <a:fillRect/>
                      </a:stretch>
                    </p:blipFill>
                    <p:spPr>
                      <a:xfrm>
                        <a:off x="6613525" y="3881409"/>
                        <a:ext cx="4158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241" name="Ink 240">
                      <a:extLst>
                        <a:ext uri="{FF2B5EF4-FFF2-40B4-BE49-F238E27FC236}">
                          <a16:creationId xmlns:a16="http://schemas.microsoft.com/office/drawing/2014/main" id="{3A5708AD-A529-48D9-B502-D114D98D34D3}"/>
                        </a:ext>
                      </a:extLst>
                    </p14:cNvPr>
                    <p14:cNvContentPartPr/>
                    <p14:nvPr/>
                  </p14:nvContentPartPr>
                  <p14:xfrm>
                    <a:off x="6136615" y="3815529"/>
                    <a:ext cx="360" cy="360"/>
                  </p14:xfrm>
                </p:contentPart>
              </mc:Choice>
              <mc:Fallback xmlns="">
                <p:pic>
                  <p:nvPicPr>
                    <p:cNvPr id="241" name="Ink 240">
                      <a:extLst>
                        <a:ext uri="{FF2B5EF4-FFF2-40B4-BE49-F238E27FC236}">
                          <a16:creationId xmlns:a16="http://schemas.microsoft.com/office/drawing/2014/main" id="{3A5708AD-A529-48D9-B502-D114D98D34D3}"/>
                        </a:ext>
                      </a:extLst>
                    </p:cNvPr>
                    <p:cNvPicPr/>
                    <p:nvPr/>
                  </p:nvPicPr>
                  <p:blipFill>
                    <a:blip r:embed="rId3"/>
                    <a:stretch>
                      <a:fillRect/>
                    </a:stretch>
                  </p:blipFill>
                  <p:spPr>
                    <a:xfrm>
                      <a:off x="6132295" y="381120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42" name="Ink 241">
                      <a:extLst>
                        <a:ext uri="{FF2B5EF4-FFF2-40B4-BE49-F238E27FC236}">
                          <a16:creationId xmlns:a16="http://schemas.microsoft.com/office/drawing/2014/main" id="{D7626899-4F5D-43E1-B20D-5BDBA82B6800}"/>
                        </a:ext>
                      </a:extLst>
                    </p14:cNvPr>
                    <p14:cNvContentPartPr/>
                    <p14:nvPr/>
                  </p14:nvContentPartPr>
                  <p14:xfrm>
                    <a:off x="6171895" y="3578289"/>
                    <a:ext cx="360" cy="360"/>
                  </p14:xfrm>
                </p:contentPart>
              </mc:Choice>
              <mc:Fallback xmlns="">
                <p:pic>
                  <p:nvPicPr>
                    <p:cNvPr id="242" name="Ink 241">
                      <a:extLst>
                        <a:ext uri="{FF2B5EF4-FFF2-40B4-BE49-F238E27FC236}">
                          <a16:creationId xmlns:a16="http://schemas.microsoft.com/office/drawing/2014/main" id="{D7626899-4F5D-43E1-B20D-5BDBA82B6800}"/>
                        </a:ext>
                      </a:extLst>
                    </p:cNvPr>
                    <p:cNvPicPr/>
                    <p:nvPr/>
                  </p:nvPicPr>
                  <p:blipFill>
                    <a:blip r:embed="rId3"/>
                    <a:stretch>
                      <a:fillRect/>
                    </a:stretch>
                  </p:blipFill>
                  <p:spPr>
                    <a:xfrm>
                      <a:off x="6167575" y="357396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43" name="Ink 242">
                      <a:extLst>
                        <a:ext uri="{FF2B5EF4-FFF2-40B4-BE49-F238E27FC236}">
                          <a16:creationId xmlns:a16="http://schemas.microsoft.com/office/drawing/2014/main" id="{E3C4A631-0ED7-4BA1-9A18-488894FCBBC5}"/>
                        </a:ext>
                      </a:extLst>
                    </p14:cNvPr>
                    <p14:cNvContentPartPr/>
                    <p14:nvPr/>
                  </p14:nvContentPartPr>
                  <p14:xfrm>
                    <a:off x="6145975" y="3780249"/>
                    <a:ext cx="360" cy="360"/>
                  </p14:xfrm>
                </p:contentPart>
              </mc:Choice>
              <mc:Fallback xmlns="">
                <p:pic>
                  <p:nvPicPr>
                    <p:cNvPr id="243" name="Ink 242">
                      <a:extLst>
                        <a:ext uri="{FF2B5EF4-FFF2-40B4-BE49-F238E27FC236}">
                          <a16:creationId xmlns:a16="http://schemas.microsoft.com/office/drawing/2014/main" id="{E3C4A631-0ED7-4BA1-9A18-488894FCBBC5}"/>
                        </a:ext>
                      </a:extLst>
                    </p:cNvPr>
                    <p:cNvPicPr/>
                    <p:nvPr/>
                  </p:nvPicPr>
                  <p:blipFill>
                    <a:blip r:embed="rId3"/>
                    <a:stretch>
                      <a:fillRect/>
                    </a:stretch>
                  </p:blipFill>
                  <p:spPr>
                    <a:xfrm>
                      <a:off x="6141655" y="3775929"/>
                      <a:ext cx="9000" cy="9000"/>
                    </a:xfrm>
                    <a:prstGeom prst="rect">
                      <a:avLst/>
                    </a:prstGeom>
                  </p:spPr>
                </p:pic>
              </mc:Fallback>
            </mc:AlternateContent>
            <p:pic>
              <p:nvPicPr>
                <p:cNvPr id="244" name="Picture 243">
                  <a:extLst>
                    <a:ext uri="{FF2B5EF4-FFF2-40B4-BE49-F238E27FC236}">
                      <a16:creationId xmlns:a16="http://schemas.microsoft.com/office/drawing/2014/main" id="{6F03DD38-6169-4D9E-B0D9-32512FD415DD}"/>
                    </a:ext>
                  </a:extLst>
                </p:cNvPr>
                <p:cNvPicPr>
                  <a:picLocks noChangeAspect="1"/>
                </p:cNvPicPr>
                <p:nvPr/>
              </p:nvPicPr>
              <p:blipFill>
                <a:blip r:embed="rId19" cstate="email">
                  <a:extLst>
                    <a:ext uri="{BEBA8EAE-BF5A-486C-A8C5-ECC9F3942E4B}">
                      <a14:imgProps xmlns:a14="http://schemas.microsoft.com/office/drawing/2010/main">
                        <a14:imgLayer r:embed="rId20">
                          <a14:imgEffect>
                            <a14:saturation sat="33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130838" y="2928556"/>
                  <a:ext cx="1438289" cy="419104"/>
                </a:xfrm>
                <a:prstGeom prst="rect">
                  <a:avLst/>
                </a:prstGeom>
              </p:spPr>
            </p:pic>
            <p:pic>
              <p:nvPicPr>
                <p:cNvPr id="245" name="Picture 244">
                  <a:extLst>
                    <a:ext uri="{FF2B5EF4-FFF2-40B4-BE49-F238E27FC236}">
                      <a16:creationId xmlns:a16="http://schemas.microsoft.com/office/drawing/2014/main" id="{A2A3AD42-ED78-4337-A706-87278C5B130A}"/>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200094" y="3286703"/>
                  <a:ext cx="249121" cy="291585"/>
                </a:xfrm>
                <a:prstGeom prst="rect">
                  <a:avLst/>
                </a:prstGeom>
              </p:spPr>
            </p:pic>
            <p:pic>
              <p:nvPicPr>
                <p:cNvPr id="246" name="Picture 245">
                  <a:extLst>
                    <a:ext uri="{FF2B5EF4-FFF2-40B4-BE49-F238E27FC236}">
                      <a16:creationId xmlns:a16="http://schemas.microsoft.com/office/drawing/2014/main" id="{56B14DE1-973A-434D-B736-2DDB382B5CDE}"/>
                    </a:ext>
                  </a:extLst>
                </p:cNvPr>
                <p:cNvPicPr>
                  <a:picLocks noChangeAspect="1"/>
                </p:cNvPicPr>
                <p:nvPr/>
              </p:nvPicPr>
              <p:blipFill>
                <a:blip r:embed="rId23" cstate="email">
                  <a:biLevel thresh="75000"/>
                  <a:extLst>
                    <a:ext uri="{28A0092B-C50C-407E-A947-70E740481C1C}">
                      <a14:useLocalDpi xmlns:a14="http://schemas.microsoft.com/office/drawing/2010/main"/>
                    </a:ext>
                  </a:extLst>
                </a:blip>
                <a:stretch>
                  <a:fillRect/>
                </a:stretch>
              </p:blipFill>
              <p:spPr>
                <a:xfrm>
                  <a:off x="5285955" y="3327196"/>
                  <a:ext cx="340456" cy="398487"/>
                </a:xfrm>
                <a:prstGeom prst="rect">
                  <a:avLst/>
                </a:prstGeom>
              </p:spPr>
            </p:pic>
            <p:pic>
              <p:nvPicPr>
                <p:cNvPr id="247" name="Picture 246">
                  <a:extLst>
                    <a:ext uri="{FF2B5EF4-FFF2-40B4-BE49-F238E27FC236}">
                      <a16:creationId xmlns:a16="http://schemas.microsoft.com/office/drawing/2014/main" id="{47219796-F2ED-49A9-8E66-BE3A0A8ADB9A}"/>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412484" y="3414221"/>
                  <a:ext cx="249121" cy="291585"/>
                </a:xfrm>
                <a:prstGeom prst="rect">
                  <a:avLst/>
                </a:prstGeom>
              </p:spPr>
            </p:pic>
            <p:pic>
              <p:nvPicPr>
                <p:cNvPr id="248" name="Picture 247">
                  <a:extLst>
                    <a:ext uri="{FF2B5EF4-FFF2-40B4-BE49-F238E27FC236}">
                      <a16:creationId xmlns:a16="http://schemas.microsoft.com/office/drawing/2014/main" id="{9BA34A17-2A15-44E8-918D-DEBB2767C2AD}"/>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048739" y="3545249"/>
                  <a:ext cx="249121" cy="291585"/>
                </a:xfrm>
                <a:prstGeom prst="rect">
                  <a:avLst/>
                </a:prstGeom>
              </p:spPr>
            </p:pic>
            <p:pic>
              <p:nvPicPr>
                <p:cNvPr id="249" name="Picture 248">
                  <a:extLst>
                    <a:ext uri="{FF2B5EF4-FFF2-40B4-BE49-F238E27FC236}">
                      <a16:creationId xmlns:a16="http://schemas.microsoft.com/office/drawing/2014/main" id="{5F07E906-DB48-4E59-92A2-6E1F7EACE195}"/>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371334" y="3705806"/>
                  <a:ext cx="249121" cy="291585"/>
                </a:xfrm>
                <a:prstGeom prst="rect">
                  <a:avLst/>
                </a:prstGeom>
              </p:spPr>
            </p:pic>
            <p:pic>
              <p:nvPicPr>
                <p:cNvPr id="250" name="Picture 249">
                  <a:extLst>
                    <a:ext uri="{FF2B5EF4-FFF2-40B4-BE49-F238E27FC236}">
                      <a16:creationId xmlns:a16="http://schemas.microsoft.com/office/drawing/2014/main" id="{EC7F94CE-92DC-4120-807A-91383BA042C0}"/>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690032" y="3253992"/>
                  <a:ext cx="249121" cy="291585"/>
                </a:xfrm>
                <a:prstGeom prst="rect">
                  <a:avLst/>
                </a:prstGeom>
              </p:spPr>
            </p:pic>
            <p:pic>
              <p:nvPicPr>
                <p:cNvPr id="251" name="Picture 250">
                  <a:extLst>
                    <a:ext uri="{FF2B5EF4-FFF2-40B4-BE49-F238E27FC236}">
                      <a16:creationId xmlns:a16="http://schemas.microsoft.com/office/drawing/2014/main" id="{61C08CEC-7FFE-43C2-96DA-55529F4D82A2}"/>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695462" y="3551856"/>
                  <a:ext cx="249121" cy="291585"/>
                </a:xfrm>
                <a:prstGeom prst="rect">
                  <a:avLst/>
                </a:prstGeom>
              </p:spPr>
            </p:pic>
            <p:grpSp>
              <p:nvGrpSpPr>
                <p:cNvPr id="252" name="Group 251">
                  <a:extLst>
                    <a:ext uri="{FF2B5EF4-FFF2-40B4-BE49-F238E27FC236}">
                      <a16:creationId xmlns:a16="http://schemas.microsoft.com/office/drawing/2014/main" id="{202E201A-F392-4B88-8ADA-2C73C7619977}"/>
                    </a:ext>
                  </a:extLst>
                </p:cNvPr>
                <p:cNvGrpSpPr/>
                <p:nvPr/>
              </p:nvGrpSpPr>
              <p:grpSpPr>
                <a:xfrm>
                  <a:off x="7604129" y="4038129"/>
                  <a:ext cx="52920" cy="52920"/>
                  <a:chOff x="6620455" y="3885729"/>
                  <a:chExt cx="52920" cy="52920"/>
                </a:xfrm>
              </p:grpSpPr>
              <mc:AlternateContent xmlns:mc="http://schemas.openxmlformats.org/markup-compatibility/2006" xmlns:p14="http://schemas.microsoft.com/office/powerpoint/2010/main">
                <mc:Choice Requires="p14">
                  <p:contentPart p14:bwMode="auto" r:id="rId24">
                    <p14:nvContentPartPr>
                      <p14:cNvPr id="263" name="Ink 262">
                        <a:extLst>
                          <a:ext uri="{FF2B5EF4-FFF2-40B4-BE49-F238E27FC236}">
                            <a16:creationId xmlns:a16="http://schemas.microsoft.com/office/drawing/2014/main" id="{10A92C48-F788-4E6B-9B1A-D71DE3AF7F8E}"/>
                          </a:ext>
                        </a:extLst>
                      </p14:cNvPr>
                      <p14:cNvContentPartPr/>
                      <p14:nvPr/>
                    </p14:nvContentPartPr>
                    <p14:xfrm>
                      <a:off x="6673015" y="3938289"/>
                      <a:ext cx="360" cy="360"/>
                    </p14:xfrm>
                  </p:contentPart>
                </mc:Choice>
                <mc:Fallback xmlns="">
                  <p:pic>
                    <p:nvPicPr>
                      <p:cNvPr id="263" name="Ink 262">
                        <a:extLst>
                          <a:ext uri="{FF2B5EF4-FFF2-40B4-BE49-F238E27FC236}">
                            <a16:creationId xmlns:a16="http://schemas.microsoft.com/office/drawing/2014/main" id="{10A92C48-F788-4E6B-9B1A-D71DE3AF7F8E}"/>
                          </a:ext>
                        </a:extLst>
                      </p:cNvPr>
                      <p:cNvPicPr/>
                      <p:nvPr/>
                    </p:nvPicPr>
                    <p:blipFill>
                      <a:blip r:embed="rId3"/>
                      <a:stretch>
                        <a:fillRect/>
                      </a:stretch>
                    </p:blipFill>
                    <p:spPr>
                      <a:xfrm>
                        <a:off x="6668695" y="393396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64" name="Ink 263">
                        <a:extLst>
                          <a:ext uri="{FF2B5EF4-FFF2-40B4-BE49-F238E27FC236}">
                            <a16:creationId xmlns:a16="http://schemas.microsoft.com/office/drawing/2014/main" id="{8503317F-1B65-4575-86B6-5DA31C98B951}"/>
                          </a:ext>
                        </a:extLst>
                      </p14:cNvPr>
                      <p14:cNvContentPartPr/>
                      <p14:nvPr/>
                    </p14:nvContentPartPr>
                    <p14:xfrm>
                      <a:off x="6620455" y="3885729"/>
                      <a:ext cx="27720" cy="360"/>
                    </p14:xfrm>
                  </p:contentPart>
                </mc:Choice>
                <mc:Fallback xmlns="">
                  <p:pic>
                    <p:nvPicPr>
                      <p:cNvPr id="264" name="Ink 263">
                        <a:extLst>
                          <a:ext uri="{FF2B5EF4-FFF2-40B4-BE49-F238E27FC236}">
                            <a16:creationId xmlns:a16="http://schemas.microsoft.com/office/drawing/2014/main" id="{8503317F-1B65-4575-86B6-5DA31C98B951}"/>
                          </a:ext>
                        </a:extLst>
                      </p:cNvPr>
                      <p:cNvPicPr/>
                      <p:nvPr/>
                    </p:nvPicPr>
                    <p:blipFill>
                      <a:blip r:embed="rId15"/>
                      <a:stretch>
                        <a:fillRect/>
                      </a:stretch>
                    </p:blipFill>
                    <p:spPr>
                      <a:xfrm>
                        <a:off x="6613525" y="3881409"/>
                        <a:ext cx="4158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253" name="Ink 252">
                      <a:extLst>
                        <a:ext uri="{FF2B5EF4-FFF2-40B4-BE49-F238E27FC236}">
                          <a16:creationId xmlns:a16="http://schemas.microsoft.com/office/drawing/2014/main" id="{3D61E354-DDF5-4BD5-8049-ECCE89A4BE00}"/>
                        </a:ext>
                      </a:extLst>
                    </p14:cNvPr>
                    <p14:cNvContentPartPr/>
                    <p14:nvPr/>
                  </p14:nvContentPartPr>
                  <p14:xfrm>
                    <a:off x="7120289" y="3967929"/>
                    <a:ext cx="360" cy="360"/>
                  </p14:xfrm>
                </p:contentPart>
              </mc:Choice>
              <mc:Fallback xmlns="">
                <p:pic>
                  <p:nvPicPr>
                    <p:cNvPr id="253" name="Ink 252">
                      <a:extLst>
                        <a:ext uri="{FF2B5EF4-FFF2-40B4-BE49-F238E27FC236}">
                          <a16:creationId xmlns:a16="http://schemas.microsoft.com/office/drawing/2014/main" id="{3D61E354-DDF5-4BD5-8049-ECCE89A4BE00}"/>
                        </a:ext>
                      </a:extLst>
                    </p:cNvPr>
                    <p:cNvPicPr/>
                    <p:nvPr/>
                  </p:nvPicPr>
                  <p:blipFill>
                    <a:blip r:embed="rId3"/>
                    <a:stretch>
                      <a:fillRect/>
                    </a:stretch>
                  </p:blipFill>
                  <p:spPr>
                    <a:xfrm>
                      <a:off x="7115969" y="396360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54" name="Ink 253">
                      <a:extLst>
                        <a:ext uri="{FF2B5EF4-FFF2-40B4-BE49-F238E27FC236}">
                          <a16:creationId xmlns:a16="http://schemas.microsoft.com/office/drawing/2014/main" id="{267D8CBA-B04D-4D58-8238-48FB15F3E270}"/>
                        </a:ext>
                      </a:extLst>
                    </p14:cNvPr>
                    <p14:cNvContentPartPr/>
                    <p14:nvPr/>
                  </p14:nvContentPartPr>
                  <p14:xfrm>
                    <a:off x="7155569" y="3730689"/>
                    <a:ext cx="360" cy="360"/>
                  </p14:xfrm>
                </p:contentPart>
              </mc:Choice>
              <mc:Fallback xmlns="">
                <p:pic>
                  <p:nvPicPr>
                    <p:cNvPr id="254" name="Ink 253">
                      <a:extLst>
                        <a:ext uri="{FF2B5EF4-FFF2-40B4-BE49-F238E27FC236}">
                          <a16:creationId xmlns:a16="http://schemas.microsoft.com/office/drawing/2014/main" id="{267D8CBA-B04D-4D58-8238-48FB15F3E270}"/>
                        </a:ext>
                      </a:extLst>
                    </p:cNvPr>
                    <p:cNvPicPr/>
                    <p:nvPr/>
                  </p:nvPicPr>
                  <p:blipFill>
                    <a:blip r:embed="rId3"/>
                    <a:stretch>
                      <a:fillRect/>
                    </a:stretch>
                  </p:blipFill>
                  <p:spPr>
                    <a:xfrm>
                      <a:off x="7151249" y="372636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55" name="Ink 254">
                      <a:extLst>
                        <a:ext uri="{FF2B5EF4-FFF2-40B4-BE49-F238E27FC236}">
                          <a16:creationId xmlns:a16="http://schemas.microsoft.com/office/drawing/2014/main" id="{442EFBCF-91EB-4112-8F9A-F811073FD41A}"/>
                        </a:ext>
                      </a:extLst>
                    </p14:cNvPr>
                    <p14:cNvContentPartPr/>
                    <p14:nvPr/>
                  </p14:nvContentPartPr>
                  <p14:xfrm>
                    <a:off x="7129649" y="3932649"/>
                    <a:ext cx="360" cy="360"/>
                  </p14:xfrm>
                </p:contentPart>
              </mc:Choice>
              <mc:Fallback xmlns="">
                <p:pic>
                  <p:nvPicPr>
                    <p:cNvPr id="255" name="Ink 254">
                      <a:extLst>
                        <a:ext uri="{FF2B5EF4-FFF2-40B4-BE49-F238E27FC236}">
                          <a16:creationId xmlns:a16="http://schemas.microsoft.com/office/drawing/2014/main" id="{442EFBCF-91EB-4112-8F9A-F811073FD41A}"/>
                        </a:ext>
                      </a:extLst>
                    </p:cNvPr>
                    <p:cNvPicPr/>
                    <p:nvPr/>
                  </p:nvPicPr>
                  <p:blipFill>
                    <a:blip r:embed="rId3"/>
                    <a:stretch>
                      <a:fillRect/>
                    </a:stretch>
                  </p:blipFill>
                  <p:spPr>
                    <a:xfrm>
                      <a:off x="7125329" y="3928329"/>
                      <a:ext cx="9000" cy="9000"/>
                    </a:xfrm>
                    <a:prstGeom prst="rect">
                      <a:avLst/>
                    </a:prstGeom>
                  </p:spPr>
                </p:pic>
              </mc:Fallback>
            </mc:AlternateContent>
            <p:pic>
              <p:nvPicPr>
                <p:cNvPr id="256" name="Picture 255">
                  <a:extLst>
                    <a:ext uri="{FF2B5EF4-FFF2-40B4-BE49-F238E27FC236}">
                      <a16:creationId xmlns:a16="http://schemas.microsoft.com/office/drawing/2014/main" id="{EF178289-CD70-4C67-9709-A47CC14532CC}"/>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524160" y="2842187"/>
                  <a:ext cx="249121" cy="291585"/>
                </a:xfrm>
                <a:prstGeom prst="rect">
                  <a:avLst/>
                </a:prstGeom>
              </p:spPr>
            </p:pic>
            <p:pic>
              <p:nvPicPr>
                <p:cNvPr id="257" name="Picture 256">
                  <a:extLst>
                    <a:ext uri="{FF2B5EF4-FFF2-40B4-BE49-F238E27FC236}">
                      <a16:creationId xmlns:a16="http://schemas.microsoft.com/office/drawing/2014/main" id="{8A196D11-0DF7-40E3-A973-67EBC5F46682}"/>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735494" y="2971725"/>
                  <a:ext cx="249121" cy="291585"/>
                </a:xfrm>
                <a:prstGeom prst="rect">
                  <a:avLst/>
                </a:prstGeom>
              </p:spPr>
            </p:pic>
            <p:pic>
              <p:nvPicPr>
                <p:cNvPr id="258" name="Picture 257">
                  <a:extLst>
                    <a:ext uri="{FF2B5EF4-FFF2-40B4-BE49-F238E27FC236}">
                      <a16:creationId xmlns:a16="http://schemas.microsoft.com/office/drawing/2014/main" id="{28588194-867E-4B3D-915D-1B307BA10CA0}"/>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7032413" y="3697649"/>
                  <a:ext cx="249121" cy="291585"/>
                </a:xfrm>
                <a:prstGeom prst="rect">
                  <a:avLst/>
                </a:prstGeom>
              </p:spPr>
            </p:pic>
            <p:pic>
              <p:nvPicPr>
                <p:cNvPr id="259" name="Picture 258">
                  <a:extLst>
                    <a:ext uri="{FF2B5EF4-FFF2-40B4-BE49-F238E27FC236}">
                      <a16:creationId xmlns:a16="http://schemas.microsoft.com/office/drawing/2014/main" id="{A9D5E259-FFF5-4CF1-B3EE-4D4A5E4E5D10}"/>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995728" y="2948443"/>
                  <a:ext cx="249121" cy="291585"/>
                </a:xfrm>
                <a:prstGeom prst="rect">
                  <a:avLst/>
                </a:prstGeom>
              </p:spPr>
            </p:pic>
            <p:pic>
              <p:nvPicPr>
                <p:cNvPr id="260" name="Picture 259">
                  <a:extLst>
                    <a:ext uri="{FF2B5EF4-FFF2-40B4-BE49-F238E27FC236}">
                      <a16:creationId xmlns:a16="http://schemas.microsoft.com/office/drawing/2014/main" id="{6F050974-15B8-415C-9404-DC6A8387A720}"/>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984615" y="3304144"/>
                  <a:ext cx="249121" cy="291585"/>
                </a:xfrm>
                <a:prstGeom prst="rect">
                  <a:avLst/>
                </a:prstGeom>
              </p:spPr>
            </p:pic>
            <p:pic>
              <p:nvPicPr>
                <p:cNvPr id="261" name="Picture 260">
                  <a:extLst>
                    <a:ext uri="{FF2B5EF4-FFF2-40B4-BE49-F238E27FC236}">
                      <a16:creationId xmlns:a16="http://schemas.microsoft.com/office/drawing/2014/main" id="{A1C185DE-2F5E-411F-85C3-729F3882A6BB}"/>
                    </a:ext>
                  </a:extLst>
                </p:cNvPr>
                <p:cNvPicPr>
                  <a:picLocks noChangeAspect="1"/>
                </p:cNvPicPr>
                <p:nvPr/>
              </p:nvPicPr>
              <p:blipFill rotWithShape="1">
                <a:blip r:embed="rId29" cstate="email">
                  <a:duotone>
                    <a:prstClr val="black"/>
                    <a:schemeClr val="tx2">
                      <a:tint val="45000"/>
                      <a:satMod val="400000"/>
                    </a:schemeClr>
                  </a:duotone>
                  <a:extLst>
                    <a:ext uri="{BEBA8EAE-BF5A-486C-A8C5-ECC9F3942E4B}">
                      <a14:imgProps xmlns:a14="http://schemas.microsoft.com/office/drawing/2010/main">
                        <a14:imgLayer r:embed="rId30">
                          <a14:imgEffect>
                            <a14:backgroundRemoval t="0" b="100000" l="256" r="100000">
                              <a14:backgroundMark x1="14066" y1="47414" x2="14066" y2="47414"/>
                              <a14:backgroundMark x1="70588" y1="49569" x2="70588" y2="49569"/>
                              <a14:backgroundMark x1="88235" y1="12931" x2="88235" y2="12931"/>
                            </a14:backgroundRemoval>
                          </a14:imgEffect>
                          <a14:imgEffect>
                            <a14:colorTemperature colorTemp="1500"/>
                          </a14:imgEffect>
                          <a14:imgEffect>
                            <a14:saturation sat="400000"/>
                          </a14:imgEffect>
                        </a14:imgLayer>
                      </a14:imgProps>
                    </a:ext>
                    <a:ext uri="{28A0092B-C50C-407E-A947-70E740481C1C}">
                      <a14:useLocalDpi xmlns:a14="http://schemas.microsoft.com/office/drawing/2010/main"/>
                    </a:ext>
                  </a:extLst>
                </a:blip>
                <a:srcRect/>
                <a:stretch/>
              </p:blipFill>
              <p:spPr>
                <a:xfrm rot="20997669">
                  <a:off x="5681599" y="3387063"/>
                  <a:ext cx="322803" cy="220149"/>
                </a:xfrm>
                <a:prstGeom prst="rect">
                  <a:avLst/>
                </a:prstGeom>
              </p:spPr>
            </p:pic>
            <p:pic>
              <p:nvPicPr>
                <p:cNvPr id="262" name="Picture 261">
                  <a:extLst>
                    <a:ext uri="{FF2B5EF4-FFF2-40B4-BE49-F238E27FC236}">
                      <a16:creationId xmlns:a16="http://schemas.microsoft.com/office/drawing/2014/main" id="{67B875AC-7ED6-4CD6-AD92-4EA40FE98422}"/>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7479568" y="3253412"/>
                  <a:ext cx="249121" cy="291585"/>
                </a:xfrm>
                <a:prstGeom prst="rect">
                  <a:avLst/>
                </a:prstGeom>
              </p:spPr>
            </p:pic>
          </p:grpSp>
          <p:sp>
            <p:nvSpPr>
              <p:cNvPr id="239" name="Rectangle 238">
                <a:extLst>
                  <a:ext uri="{FF2B5EF4-FFF2-40B4-BE49-F238E27FC236}">
                    <a16:creationId xmlns:a16="http://schemas.microsoft.com/office/drawing/2014/main" id="{6A07AA39-FED9-4C05-9BC4-09291ACD8206}"/>
                  </a:ext>
                </a:extLst>
              </p:cNvPr>
              <p:cNvSpPr/>
              <p:nvPr/>
            </p:nvSpPr>
            <p:spPr>
              <a:xfrm>
                <a:off x="5333540" y="1232643"/>
                <a:ext cx="750526"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50" b="1" i="0" u="none" strike="noStrike" kern="1200" cap="none" spc="0" normalizeH="0" baseline="0" noProof="0">
                    <a:ln>
                      <a:noFill/>
                    </a:ln>
                    <a:solidFill>
                      <a:srgbClr val="E7E6E6">
                        <a:lumMod val="25000"/>
                      </a:srgbClr>
                    </a:solidFill>
                    <a:effectLst/>
                    <a:uLnTx/>
                    <a:uFillTx/>
                    <a:latin typeface="Calibri" panose="020F0502020204030204"/>
                    <a:ea typeface="+mn-ea"/>
                    <a:cs typeface="+mn-cs"/>
                  </a:rPr>
                  <a:t>Promotor</a:t>
                </a:r>
              </a:p>
            </p:txBody>
          </p:sp>
        </p:grpSp>
        <p:grpSp>
          <p:nvGrpSpPr>
            <p:cNvPr id="267" name="Group 266">
              <a:extLst>
                <a:ext uri="{FF2B5EF4-FFF2-40B4-BE49-F238E27FC236}">
                  <a16:creationId xmlns:a16="http://schemas.microsoft.com/office/drawing/2014/main" id="{4ABD7E57-156D-4B3F-90C6-95598EF3A357}"/>
                </a:ext>
              </a:extLst>
            </p:cNvPr>
            <p:cNvGrpSpPr/>
            <p:nvPr/>
          </p:nvGrpSpPr>
          <p:grpSpPr>
            <a:xfrm>
              <a:off x="7107675" y="2400989"/>
              <a:ext cx="2050610" cy="822960"/>
              <a:chOff x="7019930" y="1377426"/>
              <a:chExt cx="2050610" cy="822960"/>
            </a:xfrm>
          </p:grpSpPr>
          <p:grpSp>
            <p:nvGrpSpPr>
              <p:cNvPr id="268" name="Group 267">
                <a:extLst>
                  <a:ext uri="{FF2B5EF4-FFF2-40B4-BE49-F238E27FC236}">
                    <a16:creationId xmlns:a16="http://schemas.microsoft.com/office/drawing/2014/main" id="{8ED04F61-1F70-4995-A888-2C1C4FEC05B4}"/>
                  </a:ext>
                </a:extLst>
              </p:cNvPr>
              <p:cNvGrpSpPr>
                <a:grpSpLocks noChangeAspect="1"/>
              </p:cNvGrpSpPr>
              <p:nvPr/>
            </p:nvGrpSpPr>
            <p:grpSpPr>
              <a:xfrm>
                <a:off x="7358643" y="1377426"/>
                <a:ext cx="1711897" cy="822960"/>
                <a:chOff x="5130838" y="2842187"/>
                <a:chExt cx="2597851" cy="1248862"/>
              </a:xfrm>
            </p:grpSpPr>
            <p:grpSp>
              <p:nvGrpSpPr>
                <p:cNvPr id="270" name="Group 269">
                  <a:extLst>
                    <a:ext uri="{FF2B5EF4-FFF2-40B4-BE49-F238E27FC236}">
                      <a16:creationId xmlns:a16="http://schemas.microsoft.com/office/drawing/2014/main" id="{E8A126F3-70DD-42CE-A510-79F5D1F0CA18}"/>
                    </a:ext>
                  </a:extLst>
                </p:cNvPr>
                <p:cNvGrpSpPr/>
                <p:nvPr/>
              </p:nvGrpSpPr>
              <p:grpSpPr>
                <a:xfrm>
                  <a:off x="6620455" y="3885729"/>
                  <a:ext cx="52920" cy="52920"/>
                  <a:chOff x="6620455" y="3885729"/>
                  <a:chExt cx="52920" cy="52920"/>
                </a:xfrm>
              </p:grpSpPr>
              <mc:AlternateContent xmlns:mc="http://schemas.openxmlformats.org/markup-compatibility/2006" xmlns:p14="http://schemas.microsoft.com/office/powerpoint/2010/main">
                <mc:Choice Requires="p14">
                  <p:contentPart p14:bwMode="auto" r:id="rId31">
                    <p14:nvContentPartPr>
                      <p14:cNvPr id="489" name="Ink 488">
                        <a:extLst>
                          <a:ext uri="{FF2B5EF4-FFF2-40B4-BE49-F238E27FC236}">
                            <a16:creationId xmlns:a16="http://schemas.microsoft.com/office/drawing/2014/main" id="{79190D7C-A108-4C7C-9F6A-2ADC02110B4D}"/>
                          </a:ext>
                        </a:extLst>
                      </p14:cNvPr>
                      <p14:cNvContentPartPr/>
                      <p14:nvPr/>
                    </p14:nvContentPartPr>
                    <p14:xfrm>
                      <a:off x="6673015" y="3938289"/>
                      <a:ext cx="360" cy="360"/>
                    </p14:xfrm>
                  </p:contentPart>
                </mc:Choice>
                <mc:Fallback xmlns="">
                  <p:pic>
                    <p:nvPicPr>
                      <p:cNvPr id="489" name="Ink 488">
                        <a:extLst>
                          <a:ext uri="{FF2B5EF4-FFF2-40B4-BE49-F238E27FC236}">
                            <a16:creationId xmlns:a16="http://schemas.microsoft.com/office/drawing/2014/main" id="{79190D7C-A108-4C7C-9F6A-2ADC02110B4D}"/>
                          </a:ext>
                        </a:extLst>
                      </p:cNvPr>
                      <p:cNvPicPr/>
                      <p:nvPr/>
                    </p:nvPicPr>
                    <p:blipFill>
                      <a:blip r:embed="rId3"/>
                      <a:stretch>
                        <a:fillRect/>
                      </a:stretch>
                    </p:blipFill>
                    <p:spPr>
                      <a:xfrm>
                        <a:off x="6668695" y="393396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90" name="Ink 489">
                        <a:extLst>
                          <a:ext uri="{FF2B5EF4-FFF2-40B4-BE49-F238E27FC236}">
                            <a16:creationId xmlns:a16="http://schemas.microsoft.com/office/drawing/2014/main" id="{EFD70528-069D-4EE5-94C4-22B1E54D19AC}"/>
                          </a:ext>
                        </a:extLst>
                      </p14:cNvPr>
                      <p14:cNvContentPartPr/>
                      <p14:nvPr/>
                    </p14:nvContentPartPr>
                    <p14:xfrm>
                      <a:off x="6620455" y="3885729"/>
                      <a:ext cx="27720" cy="360"/>
                    </p14:xfrm>
                  </p:contentPart>
                </mc:Choice>
                <mc:Fallback xmlns="">
                  <p:pic>
                    <p:nvPicPr>
                      <p:cNvPr id="490" name="Ink 489">
                        <a:extLst>
                          <a:ext uri="{FF2B5EF4-FFF2-40B4-BE49-F238E27FC236}">
                            <a16:creationId xmlns:a16="http://schemas.microsoft.com/office/drawing/2014/main" id="{EFD70528-069D-4EE5-94C4-22B1E54D19AC}"/>
                          </a:ext>
                        </a:extLst>
                      </p:cNvPr>
                      <p:cNvPicPr/>
                      <p:nvPr/>
                    </p:nvPicPr>
                    <p:blipFill>
                      <a:blip r:embed="rId15"/>
                      <a:stretch>
                        <a:fillRect/>
                      </a:stretch>
                    </p:blipFill>
                    <p:spPr>
                      <a:xfrm>
                        <a:off x="6613525" y="3881409"/>
                        <a:ext cx="4158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3">
                  <p14:nvContentPartPr>
                    <p14:cNvPr id="271" name="Ink 270">
                      <a:extLst>
                        <a:ext uri="{FF2B5EF4-FFF2-40B4-BE49-F238E27FC236}">
                          <a16:creationId xmlns:a16="http://schemas.microsoft.com/office/drawing/2014/main" id="{6A2A24CA-BCD0-45B3-8DE8-431DE4DF4040}"/>
                        </a:ext>
                      </a:extLst>
                    </p14:cNvPr>
                    <p14:cNvContentPartPr/>
                    <p14:nvPr/>
                  </p14:nvContentPartPr>
                  <p14:xfrm>
                    <a:off x="6136615" y="3815529"/>
                    <a:ext cx="360" cy="360"/>
                  </p14:xfrm>
                </p:contentPart>
              </mc:Choice>
              <mc:Fallback xmlns="">
                <p:pic>
                  <p:nvPicPr>
                    <p:cNvPr id="271" name="Ink 270">
                      <a:extLst>
                        <a:ext uri="{FF2B5EF4-FFF2-40B4-BE49-F238E27FC236}">
                          <a16:creationId xmlns:a16="http://schemas.microsoft.com/office/drawing/2014/main" id="{6A2A24CA-BCD0-45B3-8DE8-431DE4DF4040}"/>
                        </a:ext>
                      </a:extLst>
                    </p:cNvPr>
                    <p:cNvPicPr/>
                    <p:nvPr/>
                  </p:nvPicPr>
                  <p:blipFill>
                    <a:blip r:embed="rId3"/>
                    <a:stretch>
                      <a:fillRect/>
                    </a:stretch>
                  </p:blipFill>
                  <p:spPr>
                    <a:xfrm>
                      <a:off x="6132295" y="381120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72" name="Ink 271">
                      <a:extLst>
                        <a:ext uri="{FF2B5EF4-FFF2-40B4-BE49-F238E27FC236}">
                          <a16:creationId xmlns:a16="http://schemas.microsoft.com/office/drawing/2014/main" id="{D0488DDE-13B8-41BF-8847-0132517F7FB6}"/>
                        </a:ext>
                      </a:extLst>
                    </p14:cNvPr>
                    <p14:cNvContentPartPr/>
                    <p14:nvPr/>
                  </p14:nvContentPartPr>
                  <p14:xfrm>
                    <a:off x="6171895" y="3578289"/>
                    <a:ext cx="360" cy="360"/>
                  </p14:xfrm>
                </p:contentPart>
              </mc:Choice>
              <mc:Fallback xmlns="">
                <p:pic>
                  <p:nvPicPr>
                    <p:cNvPr id="272" name="Ink 271">
                      <a:extLst>
                        <a:ext uri="{FF2B5EF4-FFF2-40B4-BE49-F238E27FC236}">
                          <a16:creationId xmlns:a16="http://schemas.microsoft.com/office/drawing/2014/main" id="{D0488DDE-13B8-41BF-8847-0132517F7FB6}"/>
                        </a:ext>
                      </a:extLst>
                    </p:cNvPr>
                    <p:cNvPicPr/>
                    <p:nvPr/>
                  </p:nvPicPr>
                  <p:blipFill>
                    <a:blip r:embed="rId3"/>
                    <a:stretch>
                      <a:fillRect/>
                    </a:stretch>
                  </p:blipFill>
                  <p:spPr>
                    <a:xfrm>
                      <a:off x="6167575" y="357396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73" name="Ink 272">
                      <a:extLst>
                        <a:ext uri="{FF2B5EF4-FFF2-40B4-BE49-F238E27FC236}">
                          <a16:creationId xmlns:a16="http://schemas.microsoft.com/office/drawing/2014/main" id="{5656C2D8-CF96-414B-B95C-07B7831D4FD5}"/>
                        </a:ext>
                      </a:extLst>
                    </p14:cNvPr>
                    <p14:cNvContentPartPr/>
                    <p14:nvPr/>
                  </p14:nvContentPartPr>
                  <p14:xfrm>
                    <a:off x="6145975" y="3780249"/>
                    <a:ext cx="360" cy="360"/>
                  </p14:xfrm>
                </p:contentPart>
              </mc:Choice>
              <mc:Fallback xmlns="">
                <p:pic>
                  <p:nvPicPr>
                    <p:cNvPr id="273" name="Ink 272">
                      <a:extLst>
                        <a:ext uri="{FF2B5EF4-FFF2-40B4-BE49-F238E27FC236}">
                          <a16:creationId xmlns:a16="http://schemas.microsoft.com/office/drawing/2014/main" id="{5656C2D8-CF96-414B-B95C-07B7831D4FD5}"/>
                        </a:ext>
                      </a:extLst>
                    </p:cNvPr>
                    <p:cNvPicPr/>
                    <p:nvPr/>
                  </p:nvPicPr>
                  <p:blipFill>
                    <a:blip r:embed="rId3"/>
                    <a:stretch>
                      <a:fillRect/>
                    </a:stretch>
                  </p:blipFill>
                  <p:spPr>
                    <a:xfrm>
                      <a:off x="6141655" y="3775929"/>
                      <a:ext cx="9000" cy="9000"/>
                    </a:xfrm>
                    <a:prstGeom prst="rect">
                      <a:avLst/>
                    </a:prstGeom>
                  </p:spPr>
                </p:pic>
              </mc:Fallback>
            </mc:AlternateContent>
            <p:pic>
              <p:nvPicPr>
                <p:cNvPr id="274" name="Picture 273">
                  <a:extLst>
                    <a:ext uri="{FF2B5EF4-FFF2-40B4-BE49-F238E27FC236}">
                      <a16:creationId xmlns:a16="http://schemas.microsoft.com/office/drawing/2014/main" id="{0FAA320C-0B57-4181-8747-64EDB3BEFED1}"/>
                    </a:ext>
                  </a:extLst>
                </p:cNvPr>
                <p:cNvPicPr>
                  <a:picLocks noChangeAspect="1"/>
                </p:cNvPicPr>
                <p:nvPr/>
              </p:nvPicPr>
              <p:blipFill>
                <a:blip r:embed="rId19" cstate="email">
                  <a:extLst>
                    <a:ext uri="{BEBA8EAE-BF5A-486C-A8C5-ECC9F3942E4B}">
                      <a14:imgProps xmlns:a14="http://schemas.microsoft.com/office/drawing/2010/main">
                        <a14:imgLayer r:embed="rId20">
                          <a14:imgEffect>
                            <a14:saturation sat="33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130838" y="2928556"/>
                  <a:ext cx="1438289" cy="419104"/>
                </a:xfrm>
                <a:prstGeom prst="rect">
                  <a:avLst/>
                </a:prstGeom>
              </p:spPr>
            </p:pic>
            <p:pic>
              <p:nvPicPr>
                <p:cNvPr id="275" name="Picture 274">
                  <a:extLst>
                    <a:ext uri="{FF2B5EF4-FFF2-40B4-BE49-F238E27FC236}">
                      <a16:creationId xmlns:a16="http://schemas.microsoft.com/office/drawing/2014/main" id="{D9A41D61-32D9-4F8C-8023-9AD6396EF146}"/>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200094" y="3286703"/>
                  <a:ext cx="249121" cy="291585"/>
                </a:xfrm>
                <a:prstGeom prst="rect">
                  <a:avLst/>
                </a:prstGeom>
              </p:spPr>
            </p:pic>
            <p:pic>
              <p:nvPicPr>
                <p:cNvPr id="276" name="Picture 275">
                  <a:extLst>
                    <a:ext uri="{FF2B5EF4-FFF2-40B4-BE49-F238E27FC236}">
                      <a16:creationId xmlns:a16="http://schemas.microsoft.com/office/drawing/2014/main" id="{9C7C4476-E5CF-431B-A235-7D5576DC1846}"/>
                    </a:ext>
                  </a:extLst>
                </p:cNvPr>
                <p:cNvPicPr>
                  <a:picLocks noChangeAspect="1"/>
                </p:cNvPicPr>
                <p:nvPr/>
              </p:nvPicPr>
              <p:blipFill>
                <a:blip r:embed="rId23" cstate="email">
                  <a:biLevel thresh="75000"/>
                  <a:extLst>
                    <a:ext uri="{28A0092B-C50C-407E-A947-70E740481C1C}">
                      <a14:useLocalDpi xmlns:a14="http://schemas.microsoft.com/office/drawing/2010/main"/>
                    </a:ext>
                  </a:extLst>
                </a:blip>
                <a:stretch>
                  <a:fillRect/>
                </a:stretch>
              </p:blipFill>
              <p:spPr>
                <a:xfrm>
                  <a:off x="5285955" y="3327196"/>
                  <a:ext cx="340456" cy="398487"/>
                </a:xfrm>
                <a:prstGeom prst="rect">
                  <a:avLst/>
                </a:prstGeom>
              </p:spPr>
            </p:pic>
            <p:pic>
              <p:nvPicPr>
                <p:cNvPr id="277" name="Picture 276">
                  <a:extLst>
                    <a:ext uri="{FF2B5EF4-FFF2-40B4-BE49-F238E27FC236}">
                      <a16:creationId xmlns:a16="http://schemas.microsoft.com/office/drawing/2014/main" id="{BE09EB83-0759-41AE-82A0-0595A9DD87A2}"/>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412484" y="3414221"/>
                  <a:ext cx="249121" cy="291585"/>
                </a:xfrm>
                <a:prstGeom prst="rect">
                  <a:avLst/>
                </a:prstGeom>
              </p:spPr>
            </p:pic>
            <p:pic>
              <p:nvPicPr>
                <p:cNvPr id="278" name="Picture 277">
                  <a:extLst>
                    <a:ext uri="{FF2B5EF4-FFF2-40B4-BE49-F238E27FC236}">
                      <a16:creationId xmlns:a16="http://schemas.microsoft.com/office/drawing/2014/main" id="{E611D7AA-FC40-4891-99D8-875B37AD2472}"/>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048739" y="3545249"/>
                  <a:ext cx="249121" cy="291585"/>
                </a:xfrm>
                <a:prstGeom prst="rect">
                  <a:avLst/>
                </a:prstGeom>
              </p:spPr>
            </p:pic>
            <p:pic>
              <p:nvPicPr>
                <p:cNvPr id="279" name="Picture 278">
                  <a:extLst>
                    <a:ext uri="{FF2B5EF4-FFF2-40B4-BE49-F238E27FC236}">
                      <a16:creationId xmlns:a16="http://schemas.microsoft.com/office/drawing/2014/main" id="{330C7A27-8BB8-471C-B6D0-2BCFCA374B01}"/>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371334" y="3705806"/>
                  <a:ext cx="249121" cy="291585"/>
                </a:xfrm>
                <a:prstGeom prst="rect">
                  <a:avLst/>
                </a:prstGeom>
              </p:spPr>
            </p:pic>
            <p:pic>
              <p:nvPicPr>
                <p:cNvPr id="307" name="Picture 306">
                  <a:extLst>
                    <a:ext uri="{FF2B5EF4-FFF2-40B4-BE49-F238E27FC236}">
                      <a16:creationId xmlns:a16="http://schemas.microsoft.com/office/drawing/2014/main" id="{BED5C98D-E2E5-4EB6-9F8A-5B16D384EBC7}"/>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690032" y="3253992"/>
                  <a:ext cx="249121" cy="291585"/>
                </a:xfrm>
                <a:prstGeom prst="rect">
                  <a:avLst/>
                </a:prstGeom>
              </p:spPr>
            </p:pic>
            <p:pic>
              <p:nvPicPr>
                <p:cNvPr id="475" name="Picture 474">
                  <a:extLst>
                    <a:ext uri="{FF2B5EF4-FFF2-40B4-BE49-F238E27FC236}">
                      <a16:creationId xmlns:a16="http://schemas.microsoft.com/office/drawing/2014/main" id="{05C81D9D-DD9A-4226-B43D-5AEDEF862C8F}"/>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695462" y="3551856"/>
                  <a:ext cx="249121" cy="291585"/>
                </a:xfrm>
                <a:prstGeom prst="rect">
                  <a:avLst/>
                </a:prstGeom>
              </p:spPr>
            </p:pic>
            <p:grpSp>
              <p:nvGrpSpPr>
                <p:cNvPr id="476" name="Group 475">
                  <a:extLst>
                    <a:ext uri="{FF2B5EF4-FFF2-40B4-BE49-F238E27FC236}">
                      <a16:creationId xmlns:a16="http://schemas.microsoft.com/office/drawing/2014/main" id="{E16930D5-2F91-4616-A215-95AAA6E6BD8B}"/>
                    </a:ext>
                  </a:extLst>
                </p:cNvPr>
                <p:cNvGrpSpPr/>
                <p:nvPr/>
              </p:nvGrpSpPr>
              <p:grpSpPr>
                <a:xfrm>
                  <a:off x="7604129" y="4038129"/>
                  <a:ext cx="52920" cy="52920"/>
                  <a:chOff x="6620455" y="3885729"/>
                  <a:chExt cx="52920" cy="52920"/>
                </a:xfrm>
              </p:grpSpPr>
              <mc:AlternateContent xmlns:mc="http://schemas.openxmlformats.org/markup-compatibility/2006" xmlns:p14="http://schemas.microsoft.com/office/powerpoint/2010/main">
                <mc:Choice Requires="p14">
                  <p:contentPart p14:bwMode="auto" r:id="rId36">
                    <p14:nvContentPartPr>
                      <p14:cNvPr id="487" name="Ink 486">
                        <a:extLst>
                          <a:ext uri="{FF2B5EF4-FFF2-40B4-BE49-F238E27FC236}">
                            <a16:creationId xmlns:a16="http://schemas.microsoft.com/office/drawing/2014/main" id="{8E669434-0B67-42B2-BB32-8468ED3F8201}"/>
                          </a:ext>
                        </a:extLst>
                      </p14:cNvPr>
                      <p14:cNvContentPartPr/>
                      <p14:nvPr/>
                    </p14:nvContentPartPr>
                    <p14:xfrm>
                      <a:off x="6673015" y="3938289"/>
                      <a:ext cx="360" cy="360"/>
                    </p14:xfrm>
                  </p:contentPart>
                </mc:Choice>
                <mc:Fallback xmlns="">
                  <p:pic>
                    <p:nvPicPr>
                      <p:cNvPr id="487" name="Ink 486">
                        <a:extLst>
                          <a:ext uri="{FF2B5EF4-FFF2-40B4-BE49-F238E27FC236}">
                            <a16:creationId xmlns:a16="http://schemas.microsoft.com/office/drawing/2014/main" id="{8E669434-0B67-42B2-BB32-8468ED3F8201}"/>
                          </a:ext>
                        </a:extLst>
                      </p:cNvPr>
                      <p:cNvPicPr/>
                      <p:nvPr/>
                    </p:nvPicPr>
                    <p:blipFill>
                      <a:blip r:embed="rId3"/>
                      <a:stretch>
                        <a:fillRect/>
                      </a:stretch>
                    </p:blipFill>
                    <p:spPr>
                      <a:xfrm>
                        <a:off x="6668695" y="393396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88" name="Ink 487">
                        <a:extLst>
                          <a:ext uri="{FF2B5EF4-FFF2-40B4-BE49-F238E27FC236}">
                            <a16:creationId xmlns:a16="http://schemas.microsoft.com/office/drawing/2014/main" id="{024BCC71-FF50-468D-B7E2-3CBBC284792C}"/>
                          </a:ext>
                        </a:extLst>
                      </p14:cNvPr>
                      <p14:cNvContentPartPr/>
                      <p14:nvPr/>
                    </p14:nvContentPartPr>
                    <p14:xfrm>
                      <a:off x="6620455" y="3885729"/>
                      <a:ext cx="27720" cy="360"/>
                    </p14:xfrm>
                  </p:contentPart>
                </mc:Choice>
                <mc:Fallback xmlns="">
                  <p:pic>
                    <p:nvPicPr>
                      <p:cNvPr id="488" name="Ink 487">
                        <a:extLst>
                          <a:ext uri="{FF2B5EF4-FFF2-40B4-BE49-F238E27FC236}">
                            <a16:creationId xmlns:a16="http://schemas.microsoft.com/office/drawing/2014/main" id="{024BCC71-FF50-468D-B7E2-3CBBC284792C}"/>
                          </a:ext>
                        </a:extLst>
                      </p:cNvPr>
                      <p:cNvPicPr/>
                      <p:nvPr/>
                    </p:nvPicPr>
                    <p:blipFill>
                      <a:blip r:embed="rId15"/>
                      <a:stretch>
                        <a:fillRect/>
                      </a:stretch>
                    </p:blipFill>
                    <p:spPr>
                      <a:xfrm>
                        <a:off x="6613525" y="3881409"/>
                        <a:ext cx="4158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8">
                  <p14:nvContentPartPr>
                    <p14:cNvPr id="477" name="Ink 476">
                      <a:extLst>
                        <a:ext uri="{FF2B5EF4-FFF2-40B4-BE49-F238E27FC236}">
                          <a16:creationId xmlns:a16="http://schemas.microsoft.com/office/drawing/2014/main" id="{9B8FBB56-6FAC-49BD-8A14-1F8DB9FC345A}"/>
                        </a:ext>
                      </a:extLst>
                    </p14:cNvPr>
                    <p14:cNvContentPartPr/>
                    <p14:nvPr/>
                  </p14:nvContentPartPr>
                  <p14:xfrm>
                    <a:off x="7120289" y="3967929"/>
                    <a:ext cx="360" cy="360"/>
                  </p14:xfrm>
                </p:contentPart>
              </mc:Choice>
              <mc:Fallback xmlns="">
                <p:pic>
                  <p:nvPicPr>
                    <p:cNvPr id="477" name="Ink 476">
                      <a:extLst>
                        <a:ext uri="{FF2B5EF4-FFF2-40B4-BE49-F238E27FC236}">
                          <a16:creationId xmlns:a16="http://schemas.microsoft.com/office/drawing/2014/main" id="{9B8FBB56-6FAC-49BD-8A14-1F8DB9FC345A}"/>
                        </a:ext>
                      </a:extLst>
                    </p:cNvPr>
                    <p:cNvPicPr/>
                    <p:nvPr/>
                  </p:nvPicPr>
                  <p:blipFill>
                    <a:blip r:embed="rId3"/>
                    <a:stretch>
                      <a:fillRect/>
                    </a:stretch>
                  </p:blipFill>
                  <p:spPr>
                    <a:xfrm>
                      <a:off x="7115969" y="396360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78" name="Ink 477">
                      <a:extLst>
                        <a:ext uri="{FF2B5EF4-FFF2-40B4-BE49-F238E27FC236}">
                          <a16:creationId xmlns:a16="http://schemas.microsoft.com/office/drawing/2014/main" id="{9F6EC417-42F1-48B5-B5D1-603791FFE908}"/>
                        </a:ext>
                      </a:extLst>
                    </p14:cNvPr>
                    <p14:cNvContentPartPr/>
                    <p14:nvPr/>
                  </p14:nvContentPartPr>
                  <p14:xfrm>
                    <a:off x="7155569" y="3730689"/>
                    <a:ext cx="360" cy="360"/>
                  </p14:xfrm>
                </p:contentPart>
              </mc:Choice>
              <mc:Fallback xmlns="">
                <p:pic>
                  <p:nvPicPr>
                    <p:cNvPr id="478" name="Ink 477">
                      <a:extLst>
                        <a:ext uri="{FF2B5EF4-FFF2-40B4-BE49-F238E27FC236}">
                          <a16:creationId xmlns:a16="http://schemas.microsoft.com/office/drawing/2014/main" id="{9F6EC417-42F1-48B5-B5D1-603791FFE908}"/>
                        </a:ext>
                      </a:extLst>
                    </p:cNvPr>
                    <p:cNvPicPr/>
                    <p:nvPr/>
                  </p:nvPicPr>
                  <p:blipFill>
                    <a:blip r:embed="rId3"/>
                    <a:stretch>
                      <a:fillRect/>
                    </a:stretch>
                  </p:blipFill>
                  <p:spPr>
                    <a:xfrm>
                      <a:off x="7151249" y="372636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79" name="Ink 478">
                      <a:extLst>
                        <a:ext uri="{FF2B5EF4-FFF2-40B4-BE49-F238E27FC236}">
                          <a16:creationId xmlns:a16="http://schemas.microsoft.com/office/drawing/2014/main" id="{389DF4E9-4ADC-46C2-8FFF-775A144F1C34}"/>
                        </a:ext>
                      </a:extLst>
                    </p14:cNvPr>
                    <p14:cNvContentPartPr/>
                    <p14:nvPr/>
                  </p14:nvContentPartPr>
                  <p14:xfrm>
                    <a:off x="7129649" y="3932649"/>
                    <a:ext cx="360" cy="360"/>
                  </p14:xfrm>
                </p:contentPart>
              </mc:Choice>
              <mc:Fallback xmlns="">
                <p:pic>
                  <p:nvPicPr>
                    <p:cNvPr id="479" name="Ink 478">
                      <a:extLst>
                        <a:ext uri="{FF2B5EF4-FFF2-40B4-BE49-F238E27FC236}">
                          <a16:creationId xmlns:a16="http://schemas.microsoft.com/office/drawing/2014/main" id="{389DF4E9-4ADC-46C2-8FFF-775A144F1C34}"/>
                        </a:ext>
                      </a:extLst>
                    </p:cNvPr>
                    <p:cNvPicPr/>
                    <p:nvPr/>
                  </p:nvPicPr>
                  <p:blipFill>
                    <a:blip r:embed="rId3"/>
                    <a:stretch>
                      <a:fillRect/>
                    </a:stretch>
                  </p:blipFill>
                  <p:spPr>
                    <a:xfrm>
                      <a:off x="7125329" y="3928329"/>
                      <a:ext cx="9000" cy="9000"/>
                    </a:xfrm>
                    <a:prstGeom prst="rect">
                      <a:avLst/>
                    </a:prstGeom>
                  </p:spPr>
                </p:pic>
              </mc:Fallback>
            </mc:AlternateContent>
            <p:pic>
              <p:nvPicPr>
                <p:cNvPr id="480" name="Picture 479">
                  <a:extLst>
                    <a:ext uri="{FF2B5EF4-FFF2-40B4-BE49-F238E27FC236}">
                      <a16:creationId xmlns:a16="http://schemas.microsoft.com/office/drawing/2014/main" id="{92384CA0-D8E4-4692-8EB5-032D1DB16EA8}"/>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524160" y="2842187"/>
                  <a:ext cx="249121" cy="291585"/>
                </a:xfrm>
                <a:prstGeom prst="rect">
                  <a:avLst/>
                </a:prstGeom>
              </p:spPr>
            </p:pic>
            <p:pic>
              <p:nvPicPr>
                <p:cNvPr id="481" name="Picture 480">
                  <a:extLst>
                    <a:ext uri="{FF2B5EF4-FFF2-40B4-BE49-F238E27FC236}">
                      <a16:creationId xmlns:a16="http://schemas.microsoft.com/office/drawing/2014/main" id="{30D38845-6C4C-4ABB-85AF-A35BCDCF0F0D}"/>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735494" y="2971725"/>
                  <a:ext cx="249121" cy="291585"/>
                </a:xfrm>
                <a:prstGeom prst="rect">
                  <a:avLst/>
                </a:prstGeom>
              </p:spPr>
            </p:pic>
            <p:pic>
              <p:nvPicPr>
                <p:cNvPr id="482" name="Picture 481">
                  <a:extLst>
                    <a:ext uri="{FF2B5EF4-FFF2-40B4-BE49-F238E27FC236}">
                      <a16:creationId xmlns:a16="http://schemas.microsoft.com/office/drawing/2014/main" id="{74C00BBC-1BE1-495D-B2F4-837634AB0D8B}"/>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7032413" y="3697649"/>
                  <a:ext cx="249121" cy="291585"/>
                </a:xfrm>
                <a:prstGeom prst="rect">
                  <a:avLst/>
                </a:prstGeom>
              </p:spPr>
            </p:pic>
            <p:pic>
              <p:nvPicPr>
                <p:cNvPr id="483" name="Picture 482">
                  <a:extLst>
                    <a:ext uri="{FF2B5EF4-FFF2-40B4-BE49-F238E27FC236}">
                      <a16:creationId xmlns:a16="http://schemas.microsoft.com/office/drawing/2014/main" id="{13D65DAD-A9B5-4368-AD4F-F7A9C3BDF9F0}"/>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995728" y="2948443"/>
                  <a:ext cx="249121" cy="291585"/>
                </a:xfrm>
                <a:prstGeom prst="rect">
                  <a:avLst/>
                </a:prstGeom>
              </p:spPr>
            </p:pic>
            <p:pic>
              <p:nvPicPr>
                <p:cNvPr id="484" name="Picture 483">
                  <a:extLst>
                    <a:ext uri="{FF2B5EF4-FFF2-40B4-BE49-F238E27FC236}">
                      <a16:creationId xmlns:a16="http://schemas.microsoft.com/office/drawing/2014/main" id="{6004FCD9-1629-47B4-8512-3C3AB4CC89E4}"/>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984615" y="3304144"/>
                  <a:ext cx="249121" cy="291585"/>
                </a:xfrm>
                <a:prstGeom prst="rect">
                  <a:avLst/>
                </a:prstGeom>
              </p:spPr>
            </p:pic>
            <p:pic>
              <p:nvPicPr>
                <p:cNvPr id="485" name="Picture 484">
                  <a:extLst>
                    <a:ext uri="{FF2B5EF4-FFF2-40B4-BE49-F238E27FC236}">
                      <a16:creationId xmlns:a16="http://schemas.microsoft.com/office/drawing/2014/main" id="{D2C32637-5CD9-4A0B-8452-636057A56ABD}"/>
                    </a:ext>
                  </a:extLst>
                </p:cNvPr>
                <p:cNvPicPr>
                  <a:picLocks noChangeAspect="1"/>
                </p:cNvPicPr>
                <p:nvPr/>
              </p:nvPicPr>
              <p:blipFill rotWithShape="1">
                <a:blip r:embed="rId29" cstate="email">
                  <a:duotone>
                    <a:prstClr val="black"/>
                    <a:schemeClr val="tx2">
                      <a:tint val="45000"/>
                      <a:satMod val="400000"/>
                    </a:schemeClr>
                  </a:duotone>
                  <a:extLst>
                    <a:ext uri="{BEBA8EAE-BF5A-486C-A8C5-ECC9F3942E4B}">
                      <a14:imgProps xmlns:a14="http://schemas.microsoft.com/office/drawing/2010/main">
                        <a14:imgLayer r:embed="rId30">
                          <a14:imgEffect>
                            <a14:backgroundRemoval t="0" b="100000" l="256" r="100000">
                              <a14:backgroundMark x1="14066" y1="47414" x2="14066" y2="47414"/>
                              <a14:backgroundMark x1="70588" y1="49569" x2="70588" y2="49569"/>
                              <a14:backgroundMark x1="88235" y1="12931" x2="88235" y2="12931"/>
                            </a14:backgroundRemoval>
                          </a14:imgEffect>
                          <a14:imgEffect>
                            <a14:colorTemperature colorTemp="1500"/>
                          </a14:imgEffect>
                          <a14:imgEffect>
                            <a14:saturation sat="400000"/>
                          </a14:imgEffect>
                        </a14:imgLayer>
                      </a14:imgProps>
                    </a:ext>
                    <a:ext uri="{28A0092B-C50C-407E-A947-70E740481C1C}">
                      <a14:useLocalDpi xmlns:a14="http://schemas.microsoft.com/office/drawing/2010/main"/>
                    </a:ext>
                  </a:extLst>
                </a:blip>
                <a:srcRect/>
                <a:stretch/>
              </p:blipFill>
              <p:spPr>
                <a:xfrm rot="20997669">
                  <a:off x="5681599" y="3387063"/>
                  <a:ext cx="322803" cy="220149"/>
                </a:xfrm>
                <a:prstGeom prst="rect">
                  <a:avLst/>
                </a:prstGeom>
              </p:spPr>
            </p:pic>
            <p:pic>
              <p:nvPicPr>
                <p:cNvPr id="486" name="Picture 485">
                  <a:extLst>
                    <a:ext uri="{FF2B5EF4-FFF2-40B4-BE49-F238E27FC236}">
                      <a16:creationId xmlns:a16="http://schemas.microsoft.com/office/drawing/2014/main" id="{12B45F85-2C6E-489A-B01A-0DE91DEFD97C}"/>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7479568" y="3253412"/>
                  <a:ext cx="249121" cy="291585"/>
                </a:xfrm>
                <a:prstGeom prst="rect">
                  <a:avLst/>
                </a:prstGeom>
              </p:spPr>
            </p:pic>
          </p:grpSp>
          <p:sp>
            <p:nvSpPr>
              <p:cNvPr id="269" name="Rectangle 268">
                <a:extLst>
                  <a:ext uri="{FF2B5EF4-FFF2-40B4-BE49-F238E27FC236}">
                    <a16:creationId xmlns:a16="http://schemas.microsoft.com/office/drawing/2014/main" id="{1395012A-5EBA-4F96-B713-B888A58B42F1}"/>
                  </a:ext>
                </a:extLst>
              </p:cNvPr>
              <p:cNvSpPr/>
              <p:nvPr/>
            </p:nvSpPr>
            <p:spPr>
              <a:xfrm>
                <a:off x="7019930" y="1920265"/>
                <a:ext cx="750526"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50" b="1" i="0" u="none" strike="noStrike" kern="1200" cap="none" spc="0" normalizeH="0" baseline="0" noProof="0">
                    <a:ln>
                      <a:noFill/>
                    </a:ln>
                    <a:solidFill>
                      <a:srgbClr val="E7E6E6">
                        <a:lumMod val="25000"/>
                      </a:srgbClr>
                    </a:solidFill>
                    <a:effectLst/>
                    <a:uLnTx/>
                    <a:uFillTx/>
                    <a:latin typeface="Calibri" panose="020F0502020204030204"/>
                    <a:ea typeface="+mn-ea"/>
                    <a:cs typeface="+mn-cs"/>
                  </a:rPr>
                  <a:t>Promotor</a:t>
                </a:r>
              </a:p>
            </p:txBody>
          </p:sp>
        </p:grpSp>
        <p:grpSp>
          <p:nvGrpSpPr>
            <p:cNvPr id="491" name="Group 490">
              <a:extLst>
                <a:ext uri="{FF2B5EF4-FFF2-40B4-BE49-F238E27FC236}">
                  <a16:creationId xmlns:a16="http://schemas.microsoft.com/office/drawing/2014/main" id="{D36BECB0-A086-441D-B0C9-B1341309469E}"/>
                </a:ext>
              </a:extLst>
            </p:cNvPr>
            <p:cNvGrpSpPr/>
            <p:nvPr/>
          </p:nvGrpSpPr>
          <p:grpSpPr>
            <a:xfrm>
              <a:off x="5528409" y="3310019"/>
              <a:ext cx="1968746" cy="842860"/>
              <a:chOff x="5638294" y="2468258"/>
              <a:chExt cx="1968746" cy="842860"/>
            </a:xfrm>
          </p:grpSpPr>
          <p:grpSp>
            <p:nvGrpSpPr>
              <p:cNvPr id="492" name="Group 491">
                <a:extLst>
                  <a:ext uri="{FF2B5EF4-FFF2-40B4-BE49-F238E27FC236}">
                    <a16:creationId xmlns:a16="http://schemas.microsoft.com/office/drawing/2014/main" id="{101EE3AA-BAA4-4DCB-8CE7-26D910FCB7BB}"/>
                  </a:ext>
                </a:extLst>
              </p:cNvPr>
              <p:cNvGrpSpPr>
                <a:grpSpLocks noChangeAspect="1"/>
              </p:cNvGrpSpPr>
              <p:nvPr/>
            </p:nvGrpSpPr>
            <p:grpSpPr>
              <a:xfrm>
                <a:off x="5895143" y="2468258"/>
                <a:ext cx="1711897" cy="822960"/>
                <a:chOff x="5130838" y="2842187"/>
                <a:chExt cx="2597851" cy="1248862"/>
              </a:xfrm>
            </p:grpSpPr>
            <p:grpSp>
              <p:nvGrpSpPr>
                <p:cNvPr id="494" name="Group 493">
                  <a:extLst>
                    <a:ext uri="{FF2B5EF4-FFF2-40B4-BE49-F238E27FC236}">
                      <a16:creationId xmlns:a16="http://schemas.microsoft.com/office/drawing/2014/main" id="{0F89E017-86A0-4C77-8FE5-3E948E611CB9}"/>
                    </a:ext>
                  </a:extLst>
                </p:cNvPr>
                <p:cNvGrpSpPr/>
                <p:nvPr/>
              </p:nvGrpSpPr>
              <p:grpSpPr>
                <a:xfrm>
                  <a:off x="6620455" y="3885729"/>
                  <a:ext cx="52920" cy="52920"/>
                  <a:chOff x="6620455" y="3885729"/>
                  <a:chExt cx="52920" cy="52920"/>
                </a:xfrm>
              </p:grpSpPr>
              <mc:AlternateContent xmlns:mc="http://schemas.openxmlformats.org/markup-compatibility/2006" xmlns:p14="http://schemas.microsoft.com/office/powerpoint/2010/main">
                <mc:Choice Requires="p14">
                  <p:contentPart p14:bwMode="auto" r:id="rId41">
                    <p14:nvContentPartPr>
                      <p14:cNvPr id="519" name="Ink 518">
                        <a:extLst>
                          <a:ext uri="{FF2B5EF4-FFF2-40B4-BE49-F238E27FC236}">
                            <a16:creationId xmlns:a16="http://schemas.microsoft.com/office/drawing/2014/main" id="{C5D6D007-A2E7-4A80-BAF0-10D03DB1BC54}"/>
                          </a:ext>
                        </a:extLst>
                      </p14:cNvPr>
                      <p14:cNvContentPartPr/>
                      <p14:nvPr/>
                    </p14:nvContentPartPr>
                    <p14:xfrm>
                      <a:off x="6673015" y="3938289"/>
                      <a:ext cx="360" cy="360"/>
                    </p14:xfrm>
                  </p:contentPart>
                </mc:Choice>
                <mc:Fallback xmlns="">
                  <p:pic>
                    <p:nvPicPr>
                      <p:cNvPr id="519" name="Ink 518">
                        <a:extLst>
                          <a:ext uri="{FF2B5EF4-FFF2-40B4-BE49-F238E27FC236}">
                            <a16:creationId xmlns:a16="http://schemas.microsoft.com/office/drawing/2014/main" id="{C5D6D007-A2E7-4A80-BAF0-10D03DB1BC54}"/>
                          </a:ext>
                        </a:extLst>
                      </p:cNvPr>
                      <p:cNvPicPr/>
                      <p:nvPr/>
                    </p:nvPicPr>
                    <p:blipFill>
                      <a:blip r:embed="rId3"/>
                      <a:stretch>
                        <a:fillRect/>
                      </a:stretch>
                    </p:blipFill>
                    <p:spPr>
                      <a:xfrm>
                        <a:off x="6668695" y="393396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520" name="Ink 519">
                        <a:extLst>
                          <a:ext uri="{FF2B5EF4-FFF2-40B4-BE49-F238E27FC236}">
                            <a16:creationId xmlns:a16="http://schemas.microsoft.com/office/drawing/2014/main" id="{0FF2466C-B429-4428-B1C0-3C207E07EA48}"/>
                          </a:ext>
                        </a:extLst>
                      </p14:cNvPr>
                      <p14:cNvContentPartPr/>
                      <p14:nvPr/>
                    </p14:nvContentPartPr>
                    <p14:xfrm>
                      <a:off x="6620455" y="3885729"/>
                      <a:ext cx="27720" cy="360"/>
                    </p14:xfrm>
                  </p:contentPart>
                </mc:Choice>
                <mc:Fallback xmlns="">
                  <p:pic>
                    <p:nvPicPr>
                      <p:cNvPr id="520" name="Ink 519">
                        <a:extLst>
                          <a:ext uri="{FF2B5EF4-FFF2-40B4-BE49-F238E27FC236}">
                            <a16:creationId xmlns:a16="http://schemas.microsoft.com/office/drawing/2014/main" id="{0FF2466C-B429-4428-B1C0-3C207E07EA48}"/>
                          </a:ext>
                        </a:extLst>
                      </p:cNvPr>
                      <p:cNvPicPr/>
                      <p:nvPr/>
                    </p:nvPicPr>
                    <p:blipFill>
                      <a:blip r:embed="rId15"/>
                      <a:stretch>
                        <a:fillRect/>
                      </a:stretch>
                    </p:blipFill>
                    <p:spPr>
                      <a:xfrm>
                        <a:off x="6613525" y="3881409"/>
                        <a:ext cx="4158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3">
                  <p14:nvContentPartPr>
                    <p14:cNvPr id="495" name="Ink 494">
                      <a:extLst>
                        <a:ext uri="{FF2B5EF4-FFF2-40B4-BE49-F238E27FC236}">
                          <a16:creationId xmlns:a16="http://schemas.microsoft.com/office/drawing/2014/main" id="{27CB5C27-298D-4B61-8F5B-EAC6E8F9796A}"/>
                        </a:ext>
                      </a:extLst>
                    </p14:cNvPr>
                    <p14:cNvContentPartPr/>
                    <p14:nvPr/>
                  </p14:nvContentPartPr>
                  <p14:xfrm>
                    <a:off x="6136615" y="3815529"/>
                    <a:ext cx="360" cy="360"/>
                  </p14:xfrm>
                </p:contentPart>
              </mc:Choice>
              <mc:Fallback xmlns="">
                <p:pic>
                  <p:nvPicPr>
                    <p:cNvPr id="495" name="Ink 494">
                      <a:extLst>
                        <a:ext uri="{FF2B5EF4-FFF2-40B4-BE49-F238E27FC236}">
                          <a16:creationId xmlns:a16="http://schemas.microsoft.com/office/drawing/2014/main" id="{27CB5C27-298D-4B61-8F5B-EAC6E8F9796A}"/>
                        </a:ext>
                      </a:extLst>
                    </p:cNvPr>
                    <p:cNvPicPr/>
                    <p:nvPr/>
                  </p:nvPicPr>
                  <p:blipFill>
                    <a:blip r:embed="rId3"/>
                    <a:stretch>
                      <a:fillRect/>
                    </a:stretch>
                  </p:blipFill>
                  <p:spPr>
                    <a:xfrm>
                      <a:off x="6132295" y="381120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96" name="Ink 495">
                      <a:extLst>
                        <a:ext uri="{FF2B5EF4-FFF2-40B4-BE49-F238E27FC236}">
                          <a16:creationId xmlns:a16="http://schemas.microsoft.com/office/drawing/2014/main" id="{F33CBB3C-0D4E-4CD7-B319-D534BF1CC444}"/>
                        </a:ext>
                      </a:extLst>
                    </p14:cNvPr>
                    <p14:cNvContentPartPr/>
                    <p14:nvPr/>
                  </p14:nvContentPartPr>
                  <p14:xfrm>
                    <a:off x="6171895" y="3578289"/>
                    <a:ext cx="360" cy="360"/>
                  </p14:xfrm>
                </p:contentPart>
              </mc:Choice>
              <mc:Fallback xmlns="">
                <p:pic>
                  <p:nvPicPr>
                    <p:cNvPr id="496" name="Ink 495">
                      <a:extLst>
                        <a:ext uri="{FF2B5EF4-FFF2-40B4-BE49-F238E27FC236}">
                          <a16:creationId xmlns:a16="http://schemas.microsoft.com/office/drawing/2014/main" id="{F33CBB3C-0D4E-4CD7-B319-D534BF1CC444}"/>
                        </a:ext>
                      </a:extLst>
                    </p:cNvPr>
                    <p:cNvPicPr/>
                    <p:nvPr/>
                  </p:nvPicPr>
                  <p:blipFill>
                    <a:blip r:embed="rId3"/>
                    <a:stretch>
                      <a:fillRect/>
                    </a:stretch>
                  </p:blipFill>
                  <p:spPr>
                    <a:xfrm>
                      <a:off x="6167575" y="357396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97" name="Ink 496">
                      <a:extLst>
                        <a:ext uri="{FF2B5EF4-FFF2-40B4-BE49-F238E27FC236}">
                          <a16:creationId xmlns:a16="http://schemas.microsoft.com/office/drawing/2014/main" id="{4219B299-4961-431C-8689-B9067432960D}"/>
                        </a:ext>
                      </a:extLst>
                    </p14:cNvPr>
                    <p14:cNvContentPartPr/>
                    <p14:nvPr/>
                  </p14:nvContentPartPr>
                  <p14:xfrm>
                    <a:off x="6145975" y="3780249"/>
                    <a:ext cx="360" cy="360"/>
                  </p14:xfrm>
                </p:contentPart>
              </mc:Choice>
              <mc:Fallback xmlns="">
                <p:pic>
                  <p:nvPicPr>
                    <p:cNvPr id="497" name="Ink 496">
                      <a:extLst>
                        <a:ext uri="{FF2B5EF4-FFF2-40B4-BE49-F238E27FC236}">
                          <a16:creationId xmlns:a16="http://schemas.microsoft.com/office/drawing/2014/main" id="{4219B299-4961-431C-8689-B9067432960D}"/>
                        </a:ext>
                      </a:extLst>
                    </p:cNvPr>
                    <p:cNvPicPr/>
                    <p:nvPr/>
                  </p:nvPicPr>
                  <p:blipFill>
                    <a:blip r:embed="rId3"/>
                    <a:stretch>
                      <a:fillRect/>
                    </a:stretch>
                  </p:blipFill>
                  <p:spPr>
                    <a:xfrm>
                      <a:off x="6141655" y="3775929"/>
                      <a:ext cx="9000" cy="9000"/>
                    </a:xfrm>
                    <a:prstGeom prst="rect">
                      <a:avLst/>
                    </a:prstGeom>
                  </p:spPr>
                </p:pic>
              </mc:Fallback>
            </mc:AlternateContent>
            <p:pic>
              <p:nvPicPr>
                <p:cNvPr id="498" name="Picture 497">
                  <a:extLst>
                    <a:ext uri="{FF2B5EF4-FFF2-40B4-BE49-F238E27FC236}">
                      <a16:creationId xmlns:a16="http://schemas.microsoft.com/office/drawing/2014/main" id="{E5C5BFE7-1A6C-4992-924D-792D5D49033D}"/>
                    </a:ext>
                  </a:extLst>
                </p:cNvPr>
                <p:cNvPicPr>
                  <a:picLocks noChangeAspect="1"/>
                </p:cNvPicPr>
                <p:nvPr/>
              </p:nvPicPr>
              <p:blipFill>
                <a:blip r:embed="rId19" cstate="email">
                  <a:extLst>
                    <a:ext uri="{BEBA8EAE-BF5A-486C-A8C5-ECC9F3942E4B}">
                      <a14:imgProps xmlns:a14="http://schemas.microsoft.com/office/drawing/2010/main">
                        <a14:imgLayer r:embed="rId20">
                          <a14:imgEffect>
                            <a14:saturation sat="33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130838" y="2928556"/>
                  <a:ext cx="1438289" cy="419104"/>
                </a:xfrm>
                <a:prstGeom prst="rect">
                  <a:avLst/>
                </a:prstGeom>
              </p:spPr>
            </p:pic>
            <p:pic>
              <p:nvPicPr>
                <p:cNvPr id="499" name="Picture 498">
                  <a:extLst>
                    <a:ext uri="{FF2B5EF4-FFF2-40B4-BE49-F238E27FC236}">
                      <a16:creationId xmlns:a16="http://schemas.microsoft.com/office/drawing/2014/main" id="{CD5E3B2F-2ADC-45F7-AF4E-1E0C58135380}"/>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200094" y="3286703"/>
                  <a:ext cx="249121" cy="291585"/>
                </a:xfrm>
                <a:prstGeom prst="rect">
                  <a:avLst/>
                </a:prstGeom>
              </p:spPr>
            </p:pic>
            <p:pic>
              <p:nvPicPr>
                <p:cNvPr id="500" name="Picture 499">
                  <a:extLst>
                    <a:ext uri="{FF2B5EF4-FFF2-40B4-BE49-F238E27FC236}">
                      <a16:creationId xmlns:a16="http://schemas.microsoft.com/office/drawing/2014/main" id="{B4398454-B999-4CB0-ABF5-2D71ADCBF928}"/>
                    </a:ext>
                  </a:extLst>
                </p:cNvPr>
                <p:cNvPicPr>
                  <a:picLocks noChangeAspect="1"/>
                </p:cNvPicPr>
                <p:nvPr/>
              </p:nvPicPr>
              <p:blipFill>
                <a:blip r:embed="rId23" cstate="email">
                  <a:biLevel thresh="75000"/>
                  <a:extLst>
                    <a:ext uri="{28A0092B-C50C-407E-A947-70E740481C1C}">
                      <a14:useLocalDpi xmlns:a14="http://schemas.microsoft.com/office/drawing/2010/main"/>
                    </a:ext>
                  </a:extLst>
                </a:blip>
                <a:stretch>
                  <a:fillRect/>
                </a:stretch>
              </p:blipFill>
              <p:spPr>
                <a:xfrm>
                  <a:off x="5285955" y="3327196"/>
                  <a:ext cx="340456" cy="398487"/>
                </a:xfrm>
                <a:prstGeom prst="rect">
                  <a:avLst/>
                </a:prstGeom>
              </p:spPr>
            </p:pic>
            <p:pic>
              <p:nvPicPr>
                <p:cNvPr id="501" name="Picture 500">
                  <a:extLst>
                    <a:ext uri="{FF2B5EF4-FFF2-40B4-BE49-F238E27FC236}">
                      <a16:creationId xmlns:a16="http://schemas.microsoft.com/office/drawing/2014/main" id="{08A48224-DE14-4641-B08A-212F745A2C43}"/>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412484" y="3414221"/>
                  <a:ext cx="249121" cy="291585"/>
                </a:xfrm>
                <a:prstGeom prst="rect">
                  <a:avLst/>
                </a:prstGeom>
              </p:spPr>
            </p:pic>
            <p:pic>
              <p:nvPicPr>
                <p:cNvPr id="502" name="Picture 501">
                  <a:extLst>
                    <a:ext uri="{FF2B5EF4-FFF2-40B4-BE49-F238E27FC236}">
                      <a16:creationId xmlns:a16="http://schemas.microsoft.com/office/drawing/2014/main" id="{D156DE8B-4142-48FD-A9AC-F3AEE3EC7EC8}"/>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048739" y="3545249"/>
                  <a:ext cx="249121" cy="291585"/>
                </a:xfrm>
                <a:prstGeom prst="rect">
                  <a:avLst/>
                </a:prstGeom>
              </p:spPr>
            </p:pic>
            <p:pic>
              <p:nvPicPr>
                <p:cNvPr id="503" name="Picture 502">
                  <a:extLst>
                    <a:ext uri="{FF2B5EF4-FFF2-40B4-BE49-F238E27FC236}">
                      <a16:creationId xmlns:a16="http://schemas.microsoft.com/office/drawing/2014/main" id="{A008F31C-7C4B-4FD1-BC36-95C26BEDBDE8}"/>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371334" y="3705806"/>
                  <a:ext cx="249121" cy="291585"/>
                </a:xfrm>
                <a:prstGeom prst="rect">
                  <a:avLst/>
                </a:prstGeom>
              </p:spPr>
            </p:pic>
            <p:pic>
              <p:nvPicPr>
                <p:cNvPr id="504" name="Picture 503">
                  <a:extLst>
                    <a:ext uri="{FF2B5EF4-FFF2-40B4-BE49-F238E27FC236}">
                      <a16:creationId xmlns:a16="http://schemas.microsoft.com/office/drawing/2014/main" id="{42F67CD0-4728-4CE7-9BFF-1EC9FE873097}"/>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690032" y="3253992"/>
                  <a:ext cx="249121" cy="291585"/>
                </a:xfrm>
                <a:prstGeom prst="rect">
                  <a:avLst/>
                </a:prstGeom>
              </p:spPr>
            </p:pic>
            <p:pic>
              <p:nvPicPr>
                <p:cNvPr id="505" name="Picture 504">
                  <a:extLst>
                    <a:ext uri="{FF2B5EF4-FFF2-40B4-BE49-F238E27FC236}">
                      <a16:creationId xmlns:a16="http://schemas.microsoft.com/office/drawing/2014/main" id="{F13357CC-1867-4ACB-ACDE-6845E4DCC8C8}"/>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695462" y="3551856"/>
                  <a:ext cx="249121" cy="291585"/>
                </a:xfrm>
                <a:prstGeom prst="rect">
                  <a:avLst/>
                </a:prstGeom>
              </p:spPr>
            </p:pic>
            <p:grpSp>
              <p:nvGrpSpPr>
                <p:cNvPr id="506" name="Group 505">
                  <a:extLst>
                    <a:ext uri="{FF2B5EF4-FFF2-40B4-BE49-F238E27FC236}">
                      <a16:creationId xmlns:a16="http://schemas.microsoft.com/office/drawing/2014/main" id="{E708E090-5107-43C1-A330-1EFEDDBA3B8F}"/>
                    </a:ext>
                  </a:extLst>
                </p:cNvPr>
                <p:cNvGrpSpPr/>
                <p:nvPr/>
              </p:nvGrpSpPr>
              <p:grpSpPr>
                <a:xfrm>
                  <a:off x="7604129" y="4038129"/>
                  <a:ext cx="52920" cy="52920"/>
                  <a:chOff x="6620455" y="3885729"/>
                  <a:chExt cx="52920" cy="52920"/>
                </a:xfrm>
              </p:grpSpPr>
              <mc:AlternateContent xmlns:mc="http://schemas.openxmlformats.org/markup-compatibility/2006" xmlns:p14="http://schemas.microsoft.com/office/powerpoint/2010/main">
                <mc:Choice Requires="p14">
                  <p:contentPart p14:bwMode="auto" r:id="rId46">
                    <p14:nvContentPartPr>
                      <p14:cNvPr id="517" name="Ink 516">
                        <a:extLst>
                          <a:ext uri="{FF2B5EF4-FFF2-40B4-BE49-F238E27FC236}">
                            <a16:creationId xmlns:a16="http://schemas.microsoft.com/office/drawing/2014/main" id="{29F26ED8-A2F5-444F-8976-51ADD15212C4}"/>
                          </a:ext>
                        </a:extLst>
                      </p14:cNvPr>
                      <p14:cNvContentPartPr/>
                      <p14:nvPr/>
                    </p14:nvContentPartPr>
                    <p14:xfrm>
                      <a:off x="6673015" y="3938289"/>
                      <a:ext cx="360" cy="360"/>
                    </p14:xfrm>
                  </p:contentPart>
                </mc:Choice>
                <mc:Fallback xmlns="">
                  <p:pic>
                    <p:nvPicPr>
                      <p:cNvPr id="517" name="Ink 516">
                        <a:extLst>
                          <a:ext uri="{FF2B5EF4-FFF2-40B4-BE49-F238E27FC236}">
                            <a16:creationId xmlns:a16="http://schemas.microsoft.com/office/drawing/2014/main" id="{29F26ED8-A2F5-444F-8976-51ADD15212C4}"/>
                          </a:ext>
                        </a:extLst>
                      </p:cNvPr>
                      <p:cNvPicPr/>
                      <p:nvPr/>
                    </p:nvPicPr>
                    <p:blipFill>
                      <a:blip r:embed="rId3"/>
                      <a:stretch>
                        <a:fillRect/>
                      </a:stretch>
                    </p:blipFill>
                    <p:spPr>
                      <a:xfrm>
                        <a:off x="6668695" y="393396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18" name="Ink 517">
                        <a:extLst>
                          <a:ext uri="{FF2B5EF4-FFF2-40B4-BE49-F238E27FC236}">
                            <a16:creationId xmlns:a16="http://schemas.microsoft.com/office/drawing/2014/main" id="{5B418FFB-4A11-4933-BA95-A6BC0CD1BC7A}"/>
                          </a:ext>
                        </a:extLst>
                      </p14:cNvPr>
                      <p14:cNvContentPartPr/>
                      <p14:nvPr/>
                    </p14:nvContentPartPr>
                    <p14:xfrm>
                      <a:off x="6620455" y="3885729"/>
                      <a:ext cx="27720" cy="360"/>
                    </p14:xfrm>
                  </p:contentPart>
                </mc:Choice>
                <mc:Fallback xmlns="">
                  <p:pic>
                    <p:nvPicPr>
                      <p:cNvPr id="518" name="Ink 517">
                        <a:extLst>
                          <a:ext uri="{FF2B5EF4-FFF2-40B4-BE49-F238E27FC236}">
                            <a16:creationId xmlns:a16="http://schemas.microsoft.com/office/drawing/2014/main" id="{5B418FFB-4A11-4933-BA95-A6BC0CD1BC7A}"/>
                          </a:ext>
                        </a:extLst>
                      </p:cNvPr>
                      <p:cNvPicPr/>
                      <p:nvPr/>
                    </p:nvPicPr>
                    <p:blipFill>
                      <a:blip r:embed="rId15"/>
                      <a:stretch>
                        <a:fillRect/>
                      </a:stretch>
                    </p:blipFill>
                    <p:spPr>
                      <a:xfrm>
                        <a:off x="6613525" y="3881409"/>
                        <a:ext cx="4158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8">
                  <p14:nvContentPartPr>
                    <p14:cNvPr id="507" name="Ink 506">
                      <a:extLst>
                        <a:ext uri="{FF2B5EF4-FFF2-40B4-BE49-F238E27FC236}">
                          <a16:creationId xmlns:a16="http://schemas.microsoft.com/office/drawing/2014/main" id="{08EEA753-1631-4560-B5D7-09CFA1569EBF}"/>
                        </a:ext>
                      </a:extLst>
                    </p14:cNvPr>
                    <p14:cNvContentPartPr/>
                    <p14:nvPr/>
                  </p14:nvContentPartPr>
                  <p14:xfrm>
                    <a:off x="7120289" y="3967929"/>
                    <a:ext cx="360" cy="360"/>
                  </p14:xfrm>
                </p:contentPart>
              </mc:Choice>
              <mc:Fallback xmlns="">
                <p:pic>
                  <p:nvPicPr>
                    <p:cNvPr id="507" name="Ink 506">
                      <a:extLst>
                        <a:ext uri="{FF2B5EF4-FFF2-40B4-BE49-F238E27FC236}">
                          <a16:creationId xmlns:a16="http://schemas.microsoft.com/office/drawing/2014/main" id="{08EEA753-1631-4560-B5D7-09CFA1569EBF}"/>
                        </a:ext>
                      </a:extLst>
                    </p:cNvPr>
                    <p:cNvPicPr/>
                    <p:nvPr/>
                  </p:nvPicPr>
                  <p:blipFill>
                    <a:blip r:embed="rId3"/>
                    <a:stretch>
                      <a:fillRect/>
                    </a:stretch>
                  </p:blipFill>
                  <p:spPr>
                    <a:xfrm>
                      <a:off x="7115969" y="396360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08" name="Ink 507">
                      <a:extLst>
                        <a:ext uri="{FF2B5EF4-FFF2-40B4-BE49-F238E27FC236}">
                          <a16:creationId xmlns:a16="http://schemas.microsoft.com/office/drawing/2014/main" id="{C3E84236-D57C-4165-A254-06D5C74687F2}"/>
                        </a:ext>
                      </a:extLst>
                    </p14:cNvPr>
                    <p14:cNvContentPartPr/>
                    <p14:nvPr/>
                  </p14:nvContentPartPr>
                  <p14:xfrm>
                    <a:off x="7155569" y="3730689"/>
                    <a:ext cx="360" cy="360"/>
                  </p14:xfrm>
                </p:contentPart>
              </mc:Choice>
              <mc:Fallback xmlns="">
                <p:pic>
                  <p:nvPicPr>
                    <p:cNvPr id="508" name="Ink 507">
                      <a:extLst>
                        <a:ext uri="{FF2B5EF4-FFF2-40B4-BE49-F238E27FC236}">
                          <a16:creationId xmlns:a16="http://schemas.microsoft.com/office/drawing/2014/main" id="{C3E84236-D57C-4165-A254-06D5C74687F2}"/>
                        </a:ext>
                      </a:extLst>
                    </p:cNvPr>
                    <p:cNvPicPr/>
                    <p:nvPr/>
                  </p:nvPicPr>
                  <p:blipFill>
                    <a:blip r:embed="rId3"/>
                    <a:stretch>
                      <a:fillRect/>
                    </a:stretch>
                  </p:blipFill>
                  <p:spPr>
                    <a:xfrm>
                      <a:off x="7151249" y="372636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09" name="Ink 508">
                      <a:extLst>
                        <a:ext uri="{FF2B5EF4-FFF2-40B4-BE49-F238E27FC236}">
                          <a16:creationId xmlns:a16="http://schemas.microsoft.com/office/drawing/2014/main" id="{7777CAF7-65B1-4EA9-A480-00B1736608B2}"/>
                        </a:ext>
                      </a:extLst>
                    </p14:cNvPr>
                    <p14:cNvContentPartPr/>
                    <p14:nvPr/>
                  </p14:nvContentPartPr>
                  <p14:xfrm>
                    <a:off x="7129649" y="3932649"/>
                    <a:ext cx="360" cy="360"/>
                  </p14:xfrm>
                </p:contentPart>
              </mc:Choice>
              <mc:Fallback xmlns="">
                <p:pic>
                  <p:nvPicPr>
                    <p:cNvPr id="509" name="Ink 508">
                      <a:extLst>
                        <a:ext uri="{FF2B5EF4-FFF2-40B4-BE49-F238E27FC236}">
                          <a16:creationId xmlns:a16="http://schemas.microsoft.com/office/drawing/2014/main" id="{7777CAF7-65B1-4EA9-A480-00B1736608B2}"/>
                        </a:ext>
                      </a:extLst>
                    </p:cNvPr>
                    <p:cNvPicPr/>
                    <p:nvPr/>
                  </p:nvPicPr>
                  <p:blipFill>
                    <a:blip r:embed="rId3"/>
                    <a:stretch>
                      <a:fillRect/>
                    </a:stretch>
                  </p:blipFill>
                  <p:spPr>
                    <a:xfrm>
                      <a:off x="7125329" y="3928329"/>
                      <a:ext cx="9000" cy="9000"/>
                    </a:xfrm>
                    <a:prstGeom prst="rect">
                      <a:avLst/>
                    </a:prstGeom>
                  </p:spPr>
                </p:pic>
              </mc:Fallback>
            </mc:AlternateContent>
            <p:pic>
              <p:nvPicPr>
                <p:cNvPr id="510" name="Picture 509">
                  <a:extLst>
                    <a:ext uri="{FF2B5EF4-FFF2-40B4-BE49-F238E27FC236}">
                      <a16:creationId xmlns:a16="http://schemas.microsoft.com/office/drawing/2014/main" id="{3491C290-F69E-45B5-8191-8896915C4B78}"/>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524160" y="2842187"/>
                  <a:ext cx="249121" cy="291585"/>
                </a:xfrm>
                <a:prstGeom prst="rect">
                  <a:avLst/>
                </a:prstGeom>
              </p:spPr>
            </p:pic>
            <p:pic>
              <p:nvPicPr>
                <p:cNvPr id="511" name="Picture 510">
                  <a:extLst>
                    <a:ext uri="{FF2B5EF4-FFF2-40B4-BE49-F238E27FC236}">
                      <a16:creationId xmlns:a16="http://schemas.microsoft.com/office/drawing/2014/main" id="{8E4FB928-30B0-4D10-9D9A-E3A2AB285BE4}"/>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735494" y="2971725"/>
                  <a:ext cx="249121" cy="291585"/>
                </a:xfrm>
                <a:prstGeom prst="rect">
                  <a:avLst/>
                </a:prstGeom>
              </p:spPr>
            </p:pic>
            <p:pic>
              <p:nvPicPr>
                <p:cNvPr id="512" name="Picture 511">
                  <a:extLst>
                    <a:ext uri="{FF2B5EF4-FFF2-40B4-BE49-F238E27FC236}">
                      <a16:creationId xmlns:a16="http://schemas.microsoft.com/office/drawing/2014/main" id="{58CD017B-B58B-4EC7-B094-B9EE5560856C}"/>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7032413" y="3697649"/>
                  <a:ext cx="249121" cy="291585"/>
                </a:xfrm>
                <a:prstGeom prst="rect">
                  <a:avLst/>
                </a:prstGeom>
              </p:spPr>
            </p:pic>
            <p:pic>
              <p:nvPicPr>
                <p:cNvPr id="513" name="Picture 512">
                  <a:extLst>
                    <a:ext uri="{FF2B5EF4-FFF2-40B4-BE49-F238E27FC236}">
                      <a16:creationId xmlns:a16="http://schemas.microsoft.com/office/drawing/2014/main" id="{9F6B99F6-5F38-4796-8317-B47D4EA866C1}"/>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995728" y="2948443"/>
                  <a:ext cx="249121" cy="291585"/>
                </a:xfrm>
                <a:prstGeom prst="rect">
                  <a:avLst/>
                </a:prstGeom>
              </p:spPr>
            </p:pic>
            <p:pic>
              <p:nvPicPr>
                <p:cNvPr id="514" name="Picture 513">
                  <a:extLst>
                    <a:ext uri="{FF2B5EF4-FFF2-40B4-BE49-F238E27FC236}">
                      <a16:creationId xmlns:a16="http://schemas.microsoft.com/office/drawing/2014/main" id="{2B6F6B89-31A2-4500-A349-A840891F3680}"/>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984615" y="3304144"/>
                  <a:ext cx="249121" cy="291585"/>
                </a:xfrm>
                <a:prstGeom prst="rect">
                  <a:avLst/>
                </a:prstGeom>
              </p:spPr>
            </p:pic>
            <p:pic>
              <p:nvPicPr>
                <p:cNvPr id="515" name="Picture 514">
                  <a:extLst>
                    <a:ext uri="{FF2B5EF4-FFF2-40B4-BE49-F238E27FC236}">
                      <a16:creationId xmlns:a16="http://schemas.microsoft.com/office/drawing/2014/main" id="{68CC8F80-14AB-487B-8D85-F22A8E3FB131}"/>
                    </a:ext>
                  </a:extLst>
                </p:cNvPr>
                <p:cNvPicPr>
                  <a:picLocks noChangeAspect="1"/>
                </p:cNvPicPr>
                <p:nvPr/>
              </p:nvPicPr>
              <p:blipFill rotWithShape="1">
                <a:blip r:embed="rId29" cstate="email">
                  <a:duotone>
                    <a:prstClr val="black"/>
                    <a:schemeClr val="tx2">
                      <a:tint val="45000"/>
                      <a:satMod val="400000"/>
                    </a:schemeClr>
                  </a:duotone>
                  <a:extLst>
                    <a:ext uri="{BEBA8EAE-BF5A-486C-A8C5-ECC9F3942E4B}">
                      <a14:imgProps xmlns:a14="http://schemas.microsoft.com/office/drawing/2010/main">
                        <a14:imgLayer r:embed="rId30">
                          <a14:imgEffect>
                            <a14:backgroundRemoval t="0" b="100000" l="256" r="100000">
                              <a14:backgroundMark x1="14066" y1="47414" x2="14066" y2="47414"/>
                              <a14:backgroundMark x1="70588" y1="49569" x2="70588" y2="49569"/>
                              <a14:backgroundMark x1="88235" y1="12931" x2="88235" y2="12931"/>
                            </a14:backgroundRemoval>
                          </a14:imgEffect>
                          <a14:imgEffect>
                            <a14:colorTemperature colorTemp="1500"/>
                          </a14:imgEffect>
                          <a14:imgEffect>
                            <a14:saturation sat="400000"/>
                          </a14:imgEffect>
                        </a14:imgLayer>
                      </a14:imgProps>
                    </a:ext>
                    <a:ext uri="{28A0092B-C50C-407E-A947-70E740481C1C}">
                      <a14:useLocalDpi xmlns:a14="http://schemas.microsoft.com/office/drawing/2010/main"/>
                    </a:ext>
                  </a:extLst>
                </a:blip>
                <a:srcRect/>
                <a:stretch/>
              </p:blipFill>
              <p:spPr>
                <a:xfrm rot="20997669">
                  <a:off x="5681599" y="3387063"/>
                  <a:ext cx="322803" cy="220149"/>
                </a:xfrm>
                <a:prstGeom prst="rect">
                  <a:avLst/>
                </a:prstGeom>
              </p:spPr>
            </p:pic>
            <p:pic>
              <p:nvPicPr>
                <p:cNvPr id="516" name="Picture 515">
                  <a:extLst>
                    <a:ext uri="{FF2B5EF4-FFF2-40B4-BE49-F238E27FC236}">
                      <a16:creationId xmlns:a16="http://schemas.microsoft.com/office/drawing/2014/main" id="{4A79A3E7-C221-4167-948E-17066D170AA4}"/>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7479568" y="3253412"/>
                  <a:ext cx="249121" cy="291585"/>
                </a:xfrm>
                <a:prstGeom prst="rect">
                  <a:avLst/>
                </a:prstGeom>
              </p:spPr>
            </p:pic>
          </p:grpSp>
          <p:sp>
            <p:nvSpPr>
              <p:cNvPr id="493" name="Rectangle 492">
                <a:extLst>
                  <a:ext uri="{FF2B5EF4-FFF2-40B4-BE49-F238E27FC236}">
                    <a16:creationId xmlns:a16="http://schemas.microsoft.com/office/drawing/2014/main" id="{522D503B-7FAF-4FBA-9276-F90FC8D2F55F}"/>
                  </a:ext>
                </a:extLst>
              </p:cNvPr>
              <p:cNvSpPr/>
              <p:nvPr/>
            </p:nvSpPr>
            <p:spPr>
              <a:xfrm>
                <a:off x="5638294" y="3049508"/>
                <a:ext cx="750526"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50" b="1" i="0" u="none" strike="noStrike" kern="1200" cap="none" spc="0" normalizeH="0" baseline="0" noProof="0">
                    <a:ln>
                      <a:noFill/>
                    </a:ln>
                    <a:solidFill>
                      <a:srgbClr val="E7E6E6">
                        <a:lumMod val="25000"/>
                      </a:srgbClr>
                    </a:solidFill>
                    <a:effectLst/>
                    <a:uLnTx/>
                    <a:uFillTx/>
                    <a:latin typeface="Calibri" panose="020F0502020204030204"/>
                    <a:ea typeface="+mn-ea"/>
                    <a:cs typeface="+mn-cs"/>
                  </a:rPr>
                  <a:t>Promotor</a:t>
                </a:r>
              </a:p>
            </p:txBody>
          </p:sp>
        </p:grpSp>
        <p:grpSp>
          <p:nvGrpSpPr>
            <p:cNvPr id="521" name="Group 520">
              <a:extLst>
                <a:ext uri="{FF2B5EF4-FFF2-40B4-BE49-F238E27FC236}">
                  <a16:creationId xmlns:a16="http://schemas.microsoft.com/office/drawing/2014/main" id="{FC3F00C5-5E9F-4F65-AF14-FC30E1EAE689}"/>
                </a:ext>
              </a:extLst>
            </p:cNvPr>
            <p:cNvGrpSpPr/>
            <p:nvPr/>
          </p:nvGrpSpPr>
          <p:grpSpPr>
            <a:xfrm>
              <a:off x="6775999" y="4179995"/>
              <a:ext cx="2023373" cy="822960"/>
              <a:chOff x="6865204" y="3611646"/>
              <a:chExt cx="2023373" cy="822960"/>
            </a:xfrm>
          </p:grpSpPr>
          <p:grpSp>
            <p:nvGrpSpPr>
              <p:cNvPr id="522" name="Group 521">
                <a:extLst>
                  <a:ext uri="{FF2B5EF4-FFF2-40B4-BE49-F238E27FC236}">
                    <a16:creationId xmlns:a16="http://schemas.microsoft.com/office/drawing/2014/main" id="{EF1C10CB-63F1-44AF-AE90-902F4A823ED8}"/>
                  </a:ext>
                </a:extLst>
              </p:cNvPr>
              <p:cNvGrpSpPr>
                <a:grpSpLocks noChangeAspect="1"/>
              </p:cNvGrpSpPr>
              <p:nvPr/>
            </p:nvGrpSpPr>
            <p:grpSpPr>
              <a:xfrm>
                <a:off x="7176680" y="3611646"/>
                <a:ext cx="1711897" cy="822960"/>
                <a:chOff x="5130838" y="2842187"/>
                <a:chExt cx="2597851" cy="1248862"/>
              </a:xfrm>
            </p:grpSpPr>
            <p:grpSp>
              <p:nvGrpSpPr>
                <p:cNvPr id="524" name="Group 523">
                  <a:extLst>
                    <a:ext uri="{FF2B5EF4-FFF2-40B4-BE49-F238E27FC236}">
                      <a16:creationId xmlns:a16="http://schemas.microsoft.com/office/drawing/2014/main" id="{438CAA8F-9CA6-452F-8F84-E8EEDF4EDCAE}"/>
                    </a:ext>
                  </a:extLst>
                </p:cNvPr>
                <p:cNvGrpSpPr/>
                <p:nvPr/>
              </p:nvGrpSpPr>
              <p:grpSpPr>
                <a:xfrm>
                  <a:off x="6620455" y="3885729"/>
                  <a:ext cx="52920" cy="52920"/>
                  <a:chOff x="6620455" y="3885729"/>
                  <a:chExt cx="52920" cy="52920"/>
                </a:xfrm>
              </p:grpSpPr>
              <mc:AlternateContent xmlns:mc="http://schemas.openxmlformats.org/markup-compatibility/2006" xmlns:p14="http://schemas.microsoft.com/office/powerpoint/2010/main">
                <mc:Choice Requires="p14">
                  <p:contentPart p14:bwMode="auto" r:id="rId51">
                    <p14:nvContentPartPr>
                      <p14:cNvPr id="549" name="Ink 548">
                        <a:extLst>
                          <a:ext uri="{FF2B5EF4-FFF2-40B4-BE49-F238E27FC236}">
                            <a16:creationId xmlns:a16="http://schemas.microsoft.com/office/drawing/2014/main" id="{D7FB50E7-9029-4B95-931D-21698F26820C}"/>
                          </a:ext>
                        </a:extLst>
                      </p14:cNvPr>
                      <p14:cNvContentPartPr/>
                      <p14:nvPr/>
                    </p14:nvContentPartPr>
                    <p14:xfrm>
                      <a:off x="6673015" y="3938289"/>
                      <a:ext cx="360" cy="360"/>
                    </p14:xfrm>
                  </p:contentPart>
                </mc:Choice>
                <mc:Fallback xmlns="">
                  <p:pic>
                    <p:nvPicPr>
                      <p:cNvPr id="549" name="Ink 548">
                        <a:extLst>
                          <a:ext uri="{FF2B5EF4-FFF2-40B4-BE49-F238E27FC236}">
                            <a16:creationId xmlns:a16="http://schemas.microsoft.com/office/drawing/2014/main" id="{D7FB50E7-9029-4B95-931D-21698F26820C}"/>
                          </a:ext>
                        </a:extLst>
                      </p:cNvPr>
                      <p:cNvPicPr/>
                      <p:nvPr/>
                    </p:nvPicPr>
                    <p:blipFill>
                      <a:blip r:embed="rId3"/>
                      <a:stretch>
                        <a:fillRect/>
                      </a:stretch>
                    </p:blipFill>
                    <p:spPr>
                      <a:xfrm>
                        <a:off x="6668695" y="393396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50" name="Ink 549">
                        <a:extLst>
                          <a:ext uri="{FF2B5EF4-FFF2-40B4-BE49-F238E27FC236}">
                            <a16:creationId xmlns:a16="http://schemas.microsoft.com/office/drawing/2014/main" id="{4C7F032E-2E70-4F59-9659-CF9721029CFA}"/>
                          </a:ext>
                        </a:extLst>
                      </p14:cNvPr>
                      <p14:cNvContentPartPr/>
                      <p14:nvPr/>
                    </p14:nvContentPartPr>
                    <p14:xfrm>
                      <a:off x="6620455" y="3885729"/>
                      <a:ext cx="27720" cy="360"/>
                    </p14:xfrm>
                  </p:contentPart>
                </mc:Choice>
                <mc:Fallback xmlns="">
                  <p:pic>
                    <p:nvPicPr>
                      <p:cNvPr id="550" name="Ink 549">
                        <a:extLst>
                          <a:ext uri="{FF2B5EF4-FFF2-40B4-BE49-F238E27FC236}">
                            <a16:creationId xmlns:a16="http://schemas.microsoft.com/office/drawing/2014/main" id="{4C7F032E-2E70-4F59-9659-CF9721029CFA}"/>
                          </a:ext>
                        </a:extLst>
                      </p:cNvPr>
                      <p:cNvPicPr/>
                      <p:nvPr/>
                    </p:nvPicPr>
                    <p:blipFill>
                      <a:blip r:embed="rId15"/>
                      <a:stretch>
                        <a:fillRect/>
                      </a:stretch>
                    </p:blipFill>
                    <p:spPr>
                      <a:xfrm>
                        <a:off x="6613525" y="3881409"/>
                        <a:ext cx="4158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3">
                  <p14:nvContentPartPr>
                    <p14:cNvPr id="525" name="Ink 524">
                      <a:extLst>
                        <a:ext uri="{FF2B5EF4-FFF2-40B4-BE49-F238E27FC236}">
                          <a16:creationId xmlns:a16="http://schemas.microsoft.com/office/drawing/2014/main" id="{03CFEA2B-F57C-4120-B771-929915FC24FF}"/>
                        </a:ext>
                      </a:extLst>
                    </p14:cNvPr>
                    <p14:cNvContentPartPr/>
                    <p14:nvPr/>
                  </p14:nvContentPartPr>
                  <p14:xfrm>
                    <a:off x="6136615" y="3815529"/>
                    <a:ext cx="360" cy="360"/>
                  </p14:xfrm>
                </p:contentPart>
              </mc:Choice>
              <mc:Fallback xmlns="">
                <p:pic>
                  <p:nvPicPr>
                    <p:cNvPr id="525" name="Ink 524">
                      <a:extLst>
                        <a:ext uri="{FF2B5EF4-FFF2-40B4-BE49-F238E27FC236}">
                          <a16:creationId xmlns:a16="http://schemas.microsoft.com/office/drawing/2014/main" id="{03CFEA2B-F57C-4120-B771-929915FC24FF}"/>
                        </a:ext>
                      </a:extLst>
                    </p:cNvPr>
                    <p:cNvPicPr/>
                    <p:nvPr/>
                  </p:nvPicPr>
                  <p:blipFill>
                    <a:blip r:embed="rId3"/>
                    <a:stretch>
                      <a:fillRect/>
                    </a:stretch>
                  </p:blipFill>
                  <p:spPr>
                    <a:xfrm>
                      <a:off x="6132295" y="381120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526" name="Ink 525">
                      <a:extLst>
                        <a:ext uri="{FF2B5EF4-FFF2-40B4-BE49-F238E27FC236}">
                          <a16:creationId xmlns:a16="http://schemas.microsoft.com/office/drawing/2014/main" id="{6C9BF443-18D9-4CA7-9923-5900096702CE}"/>
                        </a:ext>
                      </a:extLst>
                    </p14:cNvPr>
                    <p14:cNvContentPartPr/>
                    <p14:nvPr/>
                  </p14:nvContentPartPr>
                  <p14:xfrm>
                    <a:off x="6171895" y="3578289"/>
                    <a:ext cx="360" cy="360"/>
                  </p14:xfrm>
                </p:contentPart>
              </mc:Choice>
              <mc:Fallback xmlns="">
                <p:pic>
                  <p:nvPicPr>
                    <p:cNvPr id="526" name="Ink 525">
                      <a:extLst>
                        <a:ext uri="{FF2B5EF4-FFF2-40B4-BE49-F238E27FC236}">
                          <a16:creationId xmlns:a16="http://schemas.microsoft.com/office/drawing/2014/main" id="{6C9BF443-18D9-4CA7-9923-5900096702CE}"/>
                        </a:ext>
                      </a:extLst>
                    </p:cNvPr>
                    <p:cNvPicPr/>
                    <p:nvPr/>
                  </p:nvPicPr>
                  <p:blipFill>
                    <a:blip r:embed="rId3"/>
                    <a:stretch>
                      <a:fillRect/>
                    </a:stretch>
                  </p:blipFill>
                  <p:spPr>
                    <a:xfrm>
                      <a:off x="6167575" y="357396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527" name="Ink 526">
                      <a:extLst>
                        <a:ext uri="{FF2B5EF4-FFF2-40B4-BE49-F238E27FC236}">
                          <a16:creationId xmlns:a16="http://schemas.microsoft.com/office/drawing/2014/main" id="{C6ACB685-EA0C-4142-A291-FBD24AC8C1C4}"/>
                        </a:ext>
                      </a:extLst>
                    </p14:cNvPr>
                    <p14:cNvContentPartPr/>
                    <p14:nvPr/>
                  </p14:nvContentPartPr>
                  <p14:xfrm>
                    <a:off x="6145975" y="3780249"/>
                    <a:ext cx="360" cy="360"/>
                  </p14:xfrm>
                </p:contentPart>
              </mc:Choice>
              <mc:Fallback xmlns="">
                <p:pic>
                  <p:nvPicPr>
                    <p:cNvPr id="527" name="Ink 526">
                      <a:extLst>
                        <a:ext uri="{FF2B5EF4-FFF2-40B4-BE49-F238E27FC236}">
                          <a16:creationId xmlns:a16="http://schemas.microsoft.com/office/drawing/2014/main" id="{C6ACB685-EA0C-4142-A291-FBD24AC8C1C4}"/>
                        </a:ext>
                      </a:extLst>
                    </p:cNvPr>
                    <p:cNvPicPr/>
                    <p:nvPr/>
                  </p:nvPicPr>
                  <p:blipFill>
                    <a:blip r:embed="rId3"/>
                    <a:stretch>
                      <a:fillRect/>
                    </a:stretch>
                  </p:blipFill>
                  <p:spPr>
                    <a:xfrm>
                      <a:off x="6141655" y="3775929"/>
                      <a:ext cx="9000" cy="9000"/>
                    </a:xfrm>
                    <a:prstGeom prst="rect">
                      <a:avLst/>
                    </a:prstGeom>
                  </p:spPr>
                </p:pic>
              </mc:Fallback>
            </mc:AlternateContent>
            <p:pic>
              <p:nvPicPr>
                <p:cNvPr id="528" name="Picture 527">
                  <a:extLst>
                    <a:ext uri="{FF2B5EF4-FFF2-40B4-BE49-F238E27FC236}">
                      <a16:creationId xmlns:a16="http://schemas.microsoft.com/office/drawing/2014/main" id="{59EE7035-4F92-4393-9EEC-7328C4B08FA9}"/>
                    </a:ext>
                  </a:extLst>
                </p:cNvPr>
                <p:cNvPicPr>
                  <a:picLocks noChangeAspect="1"/>
                </p:cNvPicPr>
                <p:nvPr/>
              </p:nvPicPr>
              <p:blipFill>
                <a:blip r:embed="rId19" cstate="email">
                  <a:extLst>
                    <a:ext uri="{BEBA8EAE-BF5A-486C-A8C5-ECC9F3942E4B}">
                      <a14:imgProps xmlns:a14="http://schemas.microsoft.com/office/drawing/2010/main">
                        <a14:imgLayer r:embed="rId20">
                          <a14:imgEffect>
                            <a14:saturation sat="33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130838" y="2928556"/>
                  <a:ext cx="1438289" cy="419104"/>
                </a:xfrm>
                <a:prstGeom prst="rect">
                  <a:avLst/>
                </a:prstGeom>
              </p:spPr>
            </p:pic>
            <p:pic>
              <p:nvPicPr>
                <p:cNvPr id="529" name="Picture 528">
                  <a:extLst>
                    <a:ext uri="{FF2B5EF4-FFF2-40B4-BE49-F238E27FC236}">
                      <a16:creationId xmlns:a16="http://schemas.microsoft.com/office/drawing/2014/main" id="{8B0D6AC7-903E-48F1-90F8-97455F52C941}"/>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200094" y="3286703"/>
                  <a:ext cx="249121" cy="291585"/>
                </a:xfrm>
                <a:prstGeom prst="rect">
                  <a:avLst/>
                </a:prstGeom>
              </p:spPr>
            </p:pic>
            <p:pic>
              <p:nvPicPr>
                <p:cNvPr id="530" name="Picture 529">
                  <a:extLst>
                    <a:ext uri="{FF2B5EF4-FFF2-40B4-BE49-F238E27FC236}">
                      <a16:creationId xmlns:a16="http://schemas.microsoft.com/office/drawing/2014/main" id="{447AC1CC-EFFE-440F-9DBA-863E5BDB572E}"/>
                    </a:ext>
                  </a:extLst>
                </p:cNvPr>
                <p:cNvPicPr>
                  <a:picLocks noChangeAspect="1"/>
                </p:cNvPicPr>
                <p:nvPr/>
              </p:nvPicPr>
              <p:blipFill>
                <a:blip r:embed="rId23" cstate="email">
                  <a:biLevel thresh="75000"/>
                  <a:extLst>
                    <a:ext uri="{28A0092B-C50C-407E-A947-70E740481C1C}">
                      <a14:useLocalDpi xmlns:a14="http://schemas.microsoft.com/office/drawing/2010/main"/>
                    </a:ext>
                  </a:extLst>
                </a:blip>
                <a:stretch>
                  <a:fillRect/>
                </a:stretch>
              </p:blipFill>
              <p:spPr>
                <a:xfrm>
                  <a:off x="5285955" y="3327196"/>
                  <a:ext cx="340456" cy="398487"/>
                </a:xfrm>
                <a:prstGeom prst="rect">
                  <a:avLst/>
                </a:prstGeom>
              </p:spPr>
            </p:pic>
            <p:pic>
              <p:nvPicPr>
                <p:cNvPr id="531" name="Picture 530">
                  <a:extLst>
                    <a:ext uri="{FF2B5EF4-FFF2-40B4-BE49-F238E27FC236}">
                      <a16:creationId xmlns:a16="http://schemas.microsoft.com/office/drawing/2014/main" id="{1B5634B8-7E1E-44F2-B842-3C05167541B9}"/>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412484" y="3414221"/>
                  <a:ext cx="249121" cy="291585"/>
                </a:xfrm>
                <a:prstGeom prst="rect">
                  <a:avLst/>
                </a:prstGeom>
              </p:spPr>
            </p:pic>
            <p:pic>
              <p:nvPicPr>
                <p:cNvPr id="532" name="Picture 531">
                  <a:extLst>
                    <a:ext uri="{FF2B5EF4-FFF2-40B4-BE49-F238E27FC236}">
                      <a16:creationId xmlns:a16="http://schemas.microsoft.com/office/drawing/2014/main" id="{26B5B413-C474-48FC-8BB2-C05659A9C181}"/>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048739" y="3545249"/>
                  <a:ext cx="249121" cy="291585"/>
                </a:xfrm>
                <a:prstGeom prst="rect">
                  <a:avLst/>
                </a:prstGeom>
              </p:spPr>
            </p:pic>
            <p:pic>
              <p:nvPicPr>
                <p:cNvPr id="533" name="Picture 532">
                  <a:extLst>
                    <a:ext uri="{FF2B5EF4-FFF2-40B4-BE49-F238E27FC236}">
                      <a16:creationId xmlns:a16="http://schemas.microsoft.com/office/drawing/2014/main" id="{4F534BA0-4636-46CE-B97F-AB01976005EE}"/>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371334" y="3705806"/>
                  <a:ext cx="249121" cy="291585"/>
                </a:xfrm>
                <a:prstGeom prst="rect">
                  <a:avLst/>
                </a:prstGeom>
              </p:spPr>
            </p:pic>
            <p:pic>
              <p:nvPicPr>
                <p:cNvPr id="534" name="Picture 533">
                  <a:extLst>
                    <a:ext uri="{FF2B5EF4-FFF2-40B4-BE49-F238E27FC236}">
                      <a16:creationId xmlns:a16="http://schemas.microsoft.com/office/drawing/2014/main" id="{06C1244C-15FD-4666-91AF-121CF3010FBE}"/>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690032" y="3253992"/>
                  <a:ext cx="249121" cy="291585"/>
                </a:xfrm>
                <a:prstGeom prst="rect">
                  <a:avLst/>
                </a:prstGeom>
              </p:spPr>
            </p:pic>
            <p:pic>
              <p:nvPicPr>
                <p:cNvPr id="535" name="Picture 534">
                  <a:extLst>
                    <a:ext uri="{FF2B5EF4-FFF2-40B4-BE49-F238E27FC236}">
                      <a16:creationId xmlns:a16="http://schemas.microsoft.com/office/drawing/2014/main" id="{FB2088A2-27B5-49BF-97B6-5C38F1B05703}"/>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695462" y="3551856"/>
                  <a:ext cx="249121" cy="291585"/>
                </a:xfrm>
                <a:prstGeom prst="rect">
                  <a:avLst/>
                </a:prstGeom>
              </p:spPr>
            </p:pic>
            <p:grpSp>
              <p:nvGrpSpPr>
                <p:cNvPr id="536" name="Group 535">
                  <a:extLst>
                    <a:ext uri="{FF2B5EF4-FFF2-40B4-BE49-F238E27FC236}">
                      <a16:creationId xmlns:a16="http://schemas.microsoft.com/office/drawing/2014/main" id="{2C95BCA1-0063-45F8-BDAC-3D193C7EE3C9}"/>
                    </a:ext>
                  </a:extLst>
                </p:cNvPr>
                <p:cNvGrpSpPr/>
                <p:nvPr/>
              </p:nvGrpSpPr>
              <p:grpSpPr>
                <a:xfrm>
                  <a:off x="7604129" y="4038129"/>
                  <a:ext cx="52920" cy="52920"/>
                  <a:chOff x="6620455" y="3885729"/>
                  <a:chExt cx="52920" cy="52920"/>
                </a:xfrm>
              </p:grpSpPr>
              <mc:AlternateContent xmlns:mc="http://schemas.openxmlformats.org/markup-compatibility/2006" xmlns:p14="http://schemas.microsoft.com/office/powerpoint/2010/main">
                <mc:Choice Requires="p14">
                  <p:contentPart p14:bwMode="auto" r:id="rId56">
                    <p14:nvContentPartPr>
                      <p14:cNvPr id="547" name="Ink 546">
                        <a:extLst>
                          <a:ext uri="{FF2B5EF4-FFF2-40B4-BE49-F238E27FC236}">
                            <a16:creationId xmlns:a16="http://schemas.microsoft.com/office/drawing/2014/main" id="{8AD74D7A-F086-4D26-A2FC-8F604E740CD3}"/>
                          </a:ext>
                        </a:extLst>
                      </p14:cNvPr>
                      <p14:cNvContentPartPr/>
                      <p14:nvPr/>
                    </p14:nvContentPartPr>
                    <p14:xfrm>
                      <a:off x="6673015" y="3938289"/>
                      <a:ext cx="360" cy="360"/>
                    </p14:xfrm>
                  </p:contentPart>
                </mc:Choice>
                <mc:Fallback xmlns="">
                  <p:pic>
                    <p:nvPicPr>
                      <p:cNvPr id="547" name="Ink 546">
                        <a:extLst>
                          <a:ext uri="{FF2B5EF4-FFF2-40B4-BE49-F238E27FC236}">
                            <a16:creationId xmlns:a16="http://schemas.microsoft.com/office/drawing/2014/main" id="{8AD74D7A-F086-4D26-A2FC-8F604E740CD3}"/>
                          </a:ext>
                        </a:extLst>
                      </p:cNvPr>
                      <p:cNvPicPr/>
                      <p:nvPr/>
                    </p:nvPicPr>
                    <p:blipFill>
                      <a:blip r:embed="rId3"/>
                      <a:stretch>
                        <a:fillRect/>
                      </a:stretch>
                    </p:blipFill>
                    <p:spPr>
                      <a:xfrm>
                        <a:off x="6668695" y="393396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548" name="Ink 547">
                        <a:extLst>
                          <a:ext uri="{FF2B5EF4-FFF2-40B4-BE49-F238E27FC236}">
                            <a16:creationId xmlns:a16="http://schemas.microsoft.com/office/drawing/2014/main" id="{B59AEADA-EA6C-4353-B8B4-B6F08F091B99}"/>
                          </a:ext>
                        </a:extLst>
                      </p14:cNvPr>
                      <p14:cNvContentPartPr/>
                      <p14:nvPr/>
                    </p14:nvContentPartPr>
                    <p14:xfrm>
                      <a:off x="6620455" y="3885729"/>
                      <a:ext cx="27720" cy="360"/>
                    </p14:xfrm>
                  </p:contentPart>
                </mc:Choice>
                <mc:Fallback xmlns="">
                  <p:pic>
                    <p:nvPicPr>
                      <p:cNvPr id="548" name="Ink 547">
                        <a:extLst>
                          <a:ext uri="{FF2B5EF4-FFF2-40B4-BE49-F238E27FC236}">
                            <a16:creationId xmlns:a16="http://schemas.microsoft.com/office/drawing/2014/main" id="{B59AEADA-EA6C-4353-B8B4-B6F08F091B99}"/>
                          </a:ext>
                        </a:extLst>
                      </p:cNvPr>
                      <p:cNvPicPr/>
                      <p:nvPr/>
                    </p:nvPicPr>
                    <p:blipFill>
                      <a:blip r:embed="rId15"/>
                      <a:stretch>
                        <a:fillRect/>
                      </a:stretch>
                    </p:blipFill>
                    <p:spPr>
                      <a:xfrm>
                        <a:off x="6613525" y="3881409"/>
                        <a:ext cx="4158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8">
                  <p14:nvContentPartPr>
                    <p14:cNvPr id="537" name="Ink 536">
                      <a:extLst>
                        <a:ext uri="{FF2B5EF4-FFF2-40B4-BE49-F238E27FC236}">
                          <a16:creationId xmlns:a16="http://schemas.microsoft.com/office/drawing/2014/main" id="{49897977-0C2B-4E74-B740-190AFA334A88}"/>
                        </a:ext>
                      </a:extLst>
                    </p14:cNvPr>
                    <p14:cNvContentPartPr/>
                    <p14:nvPr/>
                  </p14:nvContentPartPr>
                  <p14:xfrm>
                    <a:off x="7120289" y="3967929"/>
                    <a:ext cx="360" cy="360"/>
                  </p14:xfrm>
                </p:contentPart>
              </mc:Choice>
              <mc:Fallback xmlns="">
                <p:pic>
                  <p:nvPicPr>
                    <p:cNvPr id="537" name="Ink 536">
                      <a:extLst>
                        <a:ext uri="{FF2B5EF4-FFF2-40B4-BE49-F238E27FC236}">
                          <a16:creationId xmlns:a16="http://schemas.microsoft.com/office/drawing/2014/main" id="{49897977-0C2B-4E74-B740-190AFA334A88}"/>
                        </a:ext>
                      </a:extLst>
                    </p:cNvPr>
                    <p:cNvPicPr/>
                    <p:nvPr/>
                  </p:nvPicPr>
                  <p:blipFill>
                    <a:blip r:embed="rId3"/>
                    <a:stretch>
                      <a:fillRect/>
                    </a:stretch>
                  </p:blipFill>
                  <p:spPr>
                    <a:xfrm>
                      <a:off x="7115969" y="396360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538" name="Ink 537">
                      <a:extLst>
                        <a:ext uri="{FF2B5EF4-FFF2-40B4-BE49-F238E27FC236}">
                          <a16:creationId xmlns:a16="http://schemas.microsoft.com/office/drawing/2014/main" id="{9F7EF597-C911-4F76-979D-57A64DC24B20}"/>
                        </a:ext>
                      </a:extLst>
                    </p14:cNvPr>
                    <p14:cNvContentPartPr/>
                    <p14:nvPr/>
                  </p14:nvContentPartPr>
                  <p14:xfrm>
                    <a:off x="7155569" y="3730689"/>
                    <a:ext cx="360" cy="360"/>
                  </p14:xfrm>
                </p:contentPart>
              </mc:Choice>
              <mc:Fallback xmlns="">
                <p:pic>
                  <p:nvPicPr>
                    <p:cNvPr id="538" name="Ink 537">
                      <a:extLst>
                        <a:ext uri="{FF2B5EF4-FFF2-40B4-BE49-F238E27FC236}">
                          <a16:creationId xmlns:a16="http://schemas.microsoft.com/office/drawing/2014/main" id="{9F7EF597-C911-4F76-979D-57A64DC24B20}"/>
                        </a:ext>
                      </a:extLst>
                    </p:cNvPr>
                    <p:cNvPicPr/>
                    <p:nvPr/>
                  </p:nvPicPr>
                  <p:blipFill>
                    <a:blip r:embed="rId3"/>
                    <a:stretch>
                      <a:fillRect/>
                    </a:stretch>
                  </p:blipFill>
                  <p:spPr>
                    <a:xfrm>
                      <a:off x="7151249" y="372636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39" name="Ink 538">
                      <a:extLst>
                        <a:ext uri="{FF2B5EF4-FFF2-40B4-BE49-F238E27FC236}">
                          <a16:creationId xmlns:a16="http://schemas.microsoft.com/office/drawing/2014/main" id="{DB14D148-2883-418F-BF9B-AA01AD0603F8}"/>
                        </a:ext>
                      </a:extLst>
                    </p14:cNvPr>
                    <p14:cNvContentPartPr/>
                    <p14:nvPr/>
                  </p14:nvContentPartPr>
                  <p14:xfrm>
                    <a:off x="7129649" y="3932649"/>
                    <a:ext cx="360" cy="360"/>
                  </p14:xfrm>
                </p:contentPart>
              </mc:Choice>
              <mc:Fallback xmlns="">
                <p:pic>
                  <p:nvPicPr>
                    <p:cNvPr id="539" name="Ink 538">
                      <a:extLst>
                        <a:ext uri="{FF2B5EF4-FFF2-40B4-BE49-F238E27FC236}">
                          <a16:creationId xmlns:a16="http://schemas.microsoft.com/office/drawing/2014/main" id="{DB14D148-2883-418F-BF9B-AA01AD0603F8}"/>
                        </a:ext>
                      </a:extLst>
                    </p:cNvPr>
                    <p:cNvPicPr/>
                    <p:nvPr/>
                  </p:nvPicPr>
                  <p:blipFill>
                    <a:blip r:embed="rId3"/>
                    <a:stretch>
                      <a:fillRect/>
                    </a:stretch>
                  </p:blipFill>
                  <p:spPr>
                    <a:xfrm>
                      <a:off x="7125329" y="3928329"/>
                      <a:ext cx="9000" cy="9000"/>
                    </a:xfrm>
                    <a:prstGeom prst="rect">
                      <a:avLst/>
                    </a:prstGeom>
                  </p:spPr>
                </p:pic>
              </mc:Fallback>
            </mc:AlternateContent>
            <p:pic>
              <p:nvPicPr>
                <p:cNvPr id="540" name="Picture 539">
                  <a:extLst>
                    <a:ext uri="{FF2B5EF4-FFF2-40B4-BE49-F238E27FC236}">
                      <a16:creationId xmlns:a16="http://schemas.microsoft.com/office/drawing/2014/main" id="{59400A1F-0BCB-4FEB-84DF-86EF05FBF3B1}"/>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524160" y="2842187"/>
                  <a:ext cx="249121" cy="291585"/>
                </a:xfrm>
                <a:prstGeom prst="rect">
                  <a:avLst/>
                </a:prstGeom>
              </p:spPr>
            </p:pic>
            <p:pic>
              <p:nvPicPr>
                <p:cNvPr id="541" name="Picture 540">
                  <a:extLst>
                    <a:ext uri="{FF2B5EF4-FFF2-40B4-BE49-F238E27FC236}">
                      <a16:creationId xmlns:a16="http://schemas.microsoft.com/office/drawing/2014/main" id="{FBD391AD-1872-4C84-9396-E38F24335533}"/>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735494" y="2971725"/>
                  <a:ext cx="249121" cy="291585"/>
                </a:xfrm>
                <a:prstGeom prst="rect">
                  <a:avLst/>
                </a:prstGeom>
              </p:spPr>
            </p:pic>
            <p:pic>
              <p:nvPicPr>
                <p:cNvPr id="542" name="Picture 541">
                  <a:extLst>
                    <a:ext uri="{FF2B5EF4-FFF2-40B4-BE49-F238E27FC236}">
                      <a16:creationId xmlns:a16="http://schemas.microsoft.com/office/drawing/2014/main" id="{692332AB-E5A6-4517-8469-DD981E064324}"/>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7032413" y="3697649"/>
                  <a:ext cx="249121" cy="291585"/>
                </a:xfrm>
                <a:prstGeom prst="rect">
                  <a:avLst/>
                </a:prstGeom>
              </p:spPr>
            </p:pic>
            <p:pic>
              <p:nvPicPr>
                <p:cNvPr id="543" name="Picture 542">
                  <a:extLst>
                    <a:ext uri="{FF2B5EF4-FFF2-40B4-BE49-F238E27FC236}">
                      <a16:creationId xmlns:a16="http://schemas.microsoft.com/office/drawing/2014/main" id="{A476EC1A-3C0E-42B1-8F15-4B479C1266E2}"/>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995728" y="2948443"/>
                  <a:ext cx="249121" cy="291585"/>
                </a:xfrm>
                <a:prstGeom prst="rect">
                  <a:avLst/>
                </a:prstGeom>
              </p:spPr>
            </p:pic>
            <p:pic>
              <p:nvPicPr>
                <p:cNvPr id="544" name="Picture 543">
                  <a:extLst>
                    <a:ext uri="{FF2B5EF4-FFF2-40B4-BE49-F238E27FC236}">
                      <a16:creationId xmlns:a16="http://schemas.microsoft.com/office/drawing/2014/main" id="{74D99C9B-B91D-48FC-859A-74B179368BE7}"/>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984615" y="3304144"/>
                  <a:ext cx="249121" cy="291585"/>
                </a:xfrm>
                <a:prstGeom prst="rect">
                  <a:avLst/>
                </a:prstGeom>
              </p:spPr>
            </p:pic>
            <p:pic>
              <p:nvPicPr>
                <p:cNvPr id="545" name="Picture 544">
                  <a:extLst>
                    <a:ext uri="{FF2B5EF4-FFF2-40B4-BE49-F238E27FC236}">
                      <a16:creationId xmlns:a16="http://schemas.microsoft.com/office/drawing/2014/main" id="{A577F251-F277-4278-B5C8-4AFB576C2D04}"/>
                    </a:ext>
                  </a:extLst>
                </p:cNvPr>
                <p:cNvPicPr>
                  <a:picLocks noChangeAspect="1"/>
                </p:cNvPicPr>
                <p:nvPr/>
              </p:nvPicPr>
              <p:blipFill rotWithShape="1">
                <a:blip r:embed="rId29" cstate="email">
                  <a:duotone>
                    <a:prstClr val="black"/>
                    <a:schemeClr val="tx2">
                      <a:tint val="45000"/>
                      <a:satMod val="400000"/>
                    </a:schemeClr>
                  </a:duotone>
                  <a:extLst>
                    <a:ext uri="{BEBA8EAE-BF5A-486C-A8C5-ECC9F3942E4B}">
                      <a14:imgProps xmlns:a14="http://schemas.microsoft.com/office/drawing/2010/main">
                        <a14:imgLayer r:embed="rId30">
                          <a14:imgEffect>
                            <a14:backgroundRemoval t="0" b="100000" l="256" r="100000">
                              <a14:backgroundMark x1="14066" y1="47414" x2="14066" y2="47414"/>
                              <a14:backgroundMark x1="70588" y1="49569" x2="70588" y2="49569"/>
                              <a14:backgroundMark x1="88235" y1="12931" x2="88235" y2="12931"/>
                            </a14:backgroundRemoval>
                          </a14:imgEffect>
                          <a14:imgEffect>
                            <a14:colorTemperature colorTemp="1500"/>
                          </a14:imgEffect>
                          <a14:imgEffect>
                            <a14:saturation sat="400000"/>
                          </a14:imgEffect>
                        </a14:imgLayer>
                      </a14:imgProps>
                    </a:ext>
                    <a:ext uri="{28A0092B-C50C-407E-A947-70E740481C1C}">
                      <a14:useLocalDpi xmlns:a14="http://schemas.microsoft.com/office/drawing/2010/main"/>
                    </a:ext>
                  </a:extLst>
                </a:blip>
                <a:srcRect/>
                <a:stretch/>
              </p:blipFill>
              <p:spPr>
                <a:xfrm rot="20997669">
                  <a:off x="5681599" y="3387063"/>
                  <a:ext cx="322803" cy="220149"/>
                </a:xfrm>
                <a:prstGeom prst="rect">
                  <a:avLst/>
                </a:prstGeom>
              </p:spPr>
            </p:pic>
            <p:pic>
              <p:nvPicPr>
                <p:cNvPr id="546" name="Picture 545">
                  <a:extLst>
                    <a:ext uri="{FF2B5EF4-FFF2-40B4-BE49-F238E27FC236}">
                      <a16:creationId xmlns:a16="http://schemas.microsoft.com/office/drawing/2014/main" id="{F23A0DBC-78E7-4522-9006-2BA7AF641C33}"/>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7479568" y="3253412"/>
                  <a:ext cx="249121" cy="291585"/>
                </a:xfrm>
                <a:prstGeom prst="rect">
                  <a:avLst/>
                </a:prstGeom>
              </p:spPr>
            </p:pic>
          </p:grpSp>
          <p:sp>
            <p:nvSpPr>
              <p:cNvPr id="523" name="Rectangle 522">
                <a:extLst>
                  <a:ext uri="{FF2B5EF4-FFF2-40B4-BE49-F238E27FC236}">
                    <a16:creationId xmlns:a16="http://schemas.microsoft.com/office/drawing/2014/main" id="{20F05BC9-8E15-406D-8B81-EE3B2F0BFA71}"/>
                  </a:ext>
                </a:extLst>
              </p:cNvPr>
              <p:cNvSpPr/>
              <p:nvPr/>
            </p:nvSpPr>
            <p:spPr>
              <a:xfrm>
                <a:off x="6865204" y="4129964"/>
                <a:ext cx="750526"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50" b="1" i="0" u="none" strike="noStrike" kern="1200" cap="none" spc="0" normalizeH="0" baseline="0" noProof="0">
                    <a:ln>
                      <a:noFill/>
                    </a:ln>
                    <a:solidFill>
                      <a:srgbClr val="E7E6E6">
                        <a:lumMod val="25000"/>
                      </a:srgbClr>
                    </a:solidFill>
                    <a:effectLst/>
                    <a:uLnTx/>
                    <a:uFillTx/>
                    <a:latin typeface="Calibri" panose="020F0502020204030204"/>
                    <a:ea typeface="+mn-ea"/>
                    <a:cs typeface="+mn-cs"/>
                  </a:rPr>
                  <a:t>Promotor</a:t>
                </a:r>
              </a:p>
            </p:txBody>
          </p:sp>
        </p:grpSp>
        <p:grpSp>
          <p:nvGrpSpPr>
            <p:cNvPr id="551" name="Group 550">
              <a:extLst>
                <a:ext uri="{FF2B5EF4-FFF2-40B4-BE49-F238E27FC236}">
                  <a16:creationId xmlns:a16="http://schemas.microsoft.com/office/drawing/2014/main" id="{07B38005-7D2F-4B68-A4EB-5A959D01DD71}"/>
                </a:ext>
              </a:extLst>
            </p:cNvPr>
            <p:cNvGrpSpPr/>
            <p:nvPr/>
          </p:nvGrpSpPr>
          <p:grpSpPr>
            <a:xfrm>
              <a:off x="5557086" y="5316397"/>
              <a:ext cx="1940069" cy="822960"/>
              <a:chOff x="5614921" y="4816392"/>
              <a:chExt cx="1940069" cy="822960"/>
            </a:xfrm>
          </p:grpSpPr>
          <p:grpSp>
            <p:nvGrpSpPr>
              <p:cNvPr id="552" name="Group 551">
                <a:extLst>
                  <a:ext uri="{FF2B5EF4-FFF2-40B4-BE49-F238E27FC236}">
                    <a16:creationId xmlns:a16="http://schemas.microsoft.com/office/drawing/2014/main" id="{5A17AE75-CEDB-4316-BD24-2864BDDFF1B8}"/>
                  </a:ext>
                </a:extLst>
              </p:cNvPr>
              <p:cNvGrpSpPr>
                <a:grpSpLocks noChangeAspect="1"/>
              </p:cNvGrpSpPr>
              <p:nvPr/>
            </p:nvGrpSpPr>
            <p:grpSpPr>
              <a:xfrm>
                <a:off x="5843093" y="4816392"/>
                <a:ext cx="1711897" cy="822960"/>
                <a:chOff x="5130838" y="2842187"/>
                <a:chExt cx="2597851" cy="1248862"/>
              </a:xfrm>
            </p:grpSpPr>
            <p:grpSp>
              <p:nvGrpSpPr>
                <p:cNvPr id="554" name="Group 553">
                  <a:extLst>
                    <a:ext uri="{FF2B5EF4-FFF2-40B4-BE49-F238E27FC236}">
                      <a16:creationId xmlns:a16="http://schemas.microsoft.com/office/drawing/2014/main" id="{0120C8F2-BD04-4701-914A-7E66967ED874}"/>
                    </a:ext>
                  </a:extLst>
                </p:cNvPr>
                <p:cNvGrpSpPr/>
                <p:nvPr/>
              </p:nvGrpSpPr>
              <p:grpSpPr>
                <a:xfrm>
                  <a:off x="6620455" y="3885729"/>
                  <a:ext cx="52920" cy="52920"/>
                  <a:chOff x="6620455" y="3885729"/>
                  <a:chExt cx="52920" cy="52920"/>
                </a:xfrm>
              </p:grpSpPr>
              <mc:AlternateContent xmlns:mc="http://schemas.openxmlformats.org/markup-compatibility/2006" xmlns:p14="http://schemas.microsoft.com/office/powerpoint/2010/main">
                <mc:Choice Requires="p14">
                  <p:contentPart p14:bwMode="auto" r:id="rId61">
                    <p14:nvContentPartPr>
                      <p14:cNvPr id="579" name="Ink 578">
                        <a:extLst>
                          <a:ext uri="{FF2B5EF4-FFF2-40B4-BE49-F238E27FC236}">
                            <a16:creationId xmlns:a16="http://schemas.microsoft.com/office/drawing/2014/main" id="{2814F176-8012-4D67-B62C-3FDCCB2977D2}"/>
                          </a:ext>
                        </a:extLst>
                      </p14:cNvPr>
                      <p14:cNvContentPartPr/>
                      <p14:nvPr/>
                    </p14:nvContentPartPr>
                    <p14:xfrm>
                      <a:off x="6673015" y="3938289"/>
                      <a:ext cx="360" cy="360"/>
                    </p14:xfrm>
                  </p:contentPart>
                </mc:Choice>
                <mc:Fallback xmlns="">
                  <p:pic>
                    <p:nvPicPr>
                      <p:cNvPr id="579" name="Ink 578">
                        <a:extLst>
                          <a:ext uri="{FF2B5EF4-FFF2-40B4-BE49-F238E27FC236}">
                            <a16:creationId xmlns:a16="http://schemas.microsoft.com/office/drawing/2014/main" id="{2814F176-8012-4D67-B62C-3FDCCB2977D2}"/>
                          </a:ext>
                        </a:extLst>
                      </p:cNvPr>
                      <p:cNvPicPr/>
                      <p:nvPr/>
                    </p:nvPicPr>
                    <p:blipFill>
                      <a:blip r:embed="rId3"/>
                      <a:stretch>
                        <a:fillRect/>
                      </a:stretch>
                    </p:blipFill>
                    <p:spPr>
                      <a:xfrm>
                        <a:off x="6668695" y="393396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80" name="Ink 579">
                        <a:extLst>
                          <a:ext uri="{FF2B5EF4-FFF2-40B4-BE49-F238E27FC236}">
                            <a16:creationId xmlns:a16="http://schemas.microsoft.com/office/drawing/2014/main" id="{63EA35E8-F018-4B3F-8A86-8332310300AD}"/>
                          </a:ext>
                        </a:extLst>
                      </p14:cNvPr>
                      <p14:cNvContentPartPr/>
                      <p14:nvPr/>
                    </p14:nvContentPartPr>
                    <p14:xfrm>
                      <a:off x="6620455" y="3885729"/>
                      <a:ext cx="27720" cy="360"/>
                    </p14:xfrm>
                  </p:contentPart>
                </mc:Choice>
                <mc:Fallback xmlns="">
                  <p:pic>
                    <p:nvPicPr>
                      <p:cNvPr id="580" name="Ink 579">
                        <a:extLst>
                          <a:ext uri="{FF2B5EF4-FFF2-40B4-BE49-F238E27FC236}">
                            <a16:creationId xmlns:a16="http://schemas.microsoft.com/office/drawing/2014/main" id="{63EA35E8-F018-4B3F-8A86-8332310300AD}"/>
                          </a:ext>
                        </a:extLst>
                      </p:cNvPr>
                      <p:cNvPicPr/>
                      <p:nvPr/>
                    </p:nvPicPr>
                    <p:blipFill>
                      <a:blip r:embed="rId15"/>
                      <a:stretch>
                        <a:fillRect/>
                      </a:stretch>
                    </p:blipFill>
                    <p:spPr>
                      <a:xfrm>
                        <a:off x="6613525" y="3881409"/>
                        <a:ext cx="4158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3">
                  <p14:nvContentPartPr>
                    <p14:cNvPr id="555" name="Ink 554">
                      <a:extLst>
                        <a:ext uri="{FF2B5EF4-FFF2-40B4-BE49-F238E27FC236}">
                          <a16:creationId xmlns:a16="http://schemas.microsoft.com/office/drawing/2014/main" id="{CE25CE6A-6ED1-47B0-8DDF-108136443F93}"/>
                        </a:ext>
                      </a:extLst>
                    </p14:cNvPr>
                    <p14:cNvContentPartPr/>
                    <p14:nvPr/>
                  </p14:nvContentPartPr>
                  <p14:xfrm>
                    <a:off x="6136615" y="3815529"/>
                    <a:ext cx="360" cy="360"/>
                  </p14:xfrm>
                </p:contentPart>
              </mc:Choice>
              <mc:Fallback xmlns="">
                <p:pic>
                  <p:nvPicPr>
                    <p:cNvPr id="555" name="Ink 554">
                      <a:extLst>
                        <a:ext uri="{FF2B5EF4-FFF2-40B4-BE49-F238E27FC236}">
                          <a16:creationId xmlns:a16="http://schemas.microsoft.com/office/drawing/2014/main" id="{CE25CE6A-6ED1-47B0-8DDF-108136443F93}"/>
                        </a:ext>
                      </a:extLst>
                    </p:cNvPr>
                    <p:cNvPicPr/>
                    <p:nvPr/>
                  </p:nvPicPr>
                  <p:blipFill>
                    <a:blip r:embed="rId3"/>
                    <a:stretch>
                      <a:fillRect/>
                    </a:stretch>
                  </p:blipFill>
                  <p:spPr>
                    <a:xfrm>
                      <a:off x="6132295" y="381120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56" name="Ink 555">
                      <a:extLst>
                        <a:ext uri="{FF2B5EF4-FFF2-40B4-BE49-F238E27FC236}">
                          <a16:creationId xmlns:a16="http://schemas.microsoft.com/office/drawing/2014/main" id="{FE329A53-49DD-467E-9DC2-5D5E20262376}"/>
                        </a:ext>
                      </a:extLst>
                    </p14:cNvPr>
                    <p14:cNvContentPartPr/>
                    <p14:nvPr/>
                  </p14:nvContentPartPr>
                  <p14:xfrm>
                    <a:off x="6171895" y="3578289"/>
                    <a:ext cx="360" cy="360"/>
                  </p14:xfrm>
                </p:contentPart>
              </mc:Choice>
              <mc:Fallback xmlns="">
                <p:pic>
                  <p:nvPicPr>
                    <p:cNvPr id="556" name="Ink 555">
                      <a:extLst>
                        <a:ext uri="{FF2B5EF4-FFF2-40B4-BE49-F238E27FC236}">
                          <a16:creationId xmlns:a16="http://schemas.microsoft.com/office/drawing/2014/main" id="{FE329A53-49DD-467E-9DC2-5D5E20262376}"/>
                        </a:ext>
                      </a:extLst>
                    </p:cNvPr>
                    <p:cNvPicPr/>
                    <p:nvPr/>
                  </p:nvPicPr>
                  <p:blipFill>
                    <a:blip r:embed="rId3"/>
                    <a:stretch>
                      <a:fillRect/>
                    </a:stretch>
                  </p:blipFill>
                  <p:spPr>
                    <a:xfrm>
                      <a:off x="6167575" y="357396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57" name="Ink 556">
                      <a:extLst>
                        <a:ext uri="{FF2B5EF4-FFF2-40B4-BE49-F238E27FC236}">
                          <a16:creationId xmlns:a16="http://schemas.microsoft.com/office/drawing/2014/main" id="{5A0B769B-A457-4738-9DBF-8C96284338EC}"/>
                        </a:ext>
                      </a:extLst>
                    </p14:cNvPr>
                    <p14:cNvContentPartPr/>
                    <p14:nvPr/>
                  </p14:nvContentPartPr>
                  <p14:xfrm>
                    <a:off x="6145975" y="3780249"/>
                    <a:ext cx="360" cy="360"/>
                  </p14:xfrm>
                </p:contentPart>
              </mc:Choice>
              <mc:Fallback xmlns="">
                <p:pic>
                  <p:nvPicPr>
                    <p:cNvPr id="557" name="Ink 556">
                      <a:extLst>
                        <a:ext uri="{FF2B5EF4-FFF2-40B4-BE49-F238E27FC236}">
                          <a16:creationId xmlns:a16="http://schemas.microsoft.com/office/drawing/2014/main" id="{5A0B769B-A457-4738-9DBF-8C96284338EC}"/>
                        </a:ext>
                      </a:extLst>
                    </p:cNvPr>
                    <p:cNvPicPr/>
                    <p:nvPr/>
                  </p:nvPicPr>
                  <p:blipFill>
                    <a:blip r:embed="rId3"/>
                    <a:stretch>
                      <a:fillRect/>
                    </a:stretch>
                  </p:blipFill>
                  <p:spPr>
                    <a:xfrm>
                      <a:off x="6141655" y="3775929"/>
                      <a:ext cx="9000" cy="9000"/>
                    </a:xfrm>
                    <a:prstGeom prst="rect">
                      <a:avLst/>
                    </a:prstGeom>
                  </p:spPr>
                </p:pic>
              </mc:Fallback>
            </mc:AlternateContent>
            <p:pic>
              <p:nvPicPr>
                <p:cNvPr id="558" name="Picture 557">
                  <a:extLst>
                    <a:ext uri="{FF2B5EF4-FFF2-40B4-BE49-F238E27FC236}">
                      <a16:creationId xmlns:a16="http://schemas.microsoft.com/office/drawing/2014/main" id="{2737D166-93F4-4AA1-863F-F5CB6417CF7C}"/>
                    </a:ext>
                  </a:extLst>
                </p:cNvPr>
                <p:cNvPicPr>
                  <a:picLocks noChangeAspect="1"/>
                </p:cNvPicPr>
                <p:nvPr/>
              </p:nvPicPr>
              <p:blipFill>
                <a:blip r:embed="rId19" cstate="email">
                  <a:extLst>
                    <a:ext uri="{BEBA8EAE-BF5A-486C-A8C5-ECC9F3942E4B}">
                      <a14:imgProps xmlns:a14="http://schemas.microsoft.com/office/drawing/2010/main">
                        <a14:imgLayer r:embed="rId20">
                          <a14:imgEffect>
                            <a14:saturation sat="33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130838" y="2928556"/>
                  <a:ext cx="1438289" cy="419104"/>
                </a:xfrm>
                <a:prstGeom prst="rect">
                  <a:avLst/>
                </a:prstGeom>
              </p:spPr>
            </p:pic>
            <p:pic>
              <p:nvPicPr>
                <p:cNvPr id="559" name="Picture 558">
                  <a:extLst>
                    <a:ext uri="{FF2B5EF4-FFF2-40B4-BE49-F238E27FC236}">
                      <a16:creationId xmlns:a16="http://schemas.microsoft.com/office/drawing/2014/main" id="{6578EA52-0FA5-48EB-BD7C-7FB4C0B58D80}"/>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200094" y="3286703"/>
                  <a:ext cx="249121" cy="291585"/>
                </a:xfrm>
                <a:prstGeom prst="rect">
                  <a:avLst/>
                </a:prstGeom>
              </p:spPr>
            </p:pic>
            <p:pic>
              <p:nvPicPr>
                <p:cNvPr id="560" name="Picture 559">
                  <a:extLst>
                    <a:ext uri="{FF2B5EF4-FFF2-40B4-BE49-F238E27FC236}">
                      <a16:creationId xmlns:a16="http://schemas.microsoft.com/office/drawing/2014/main" id="{871210F9-8434-4F75-88BF-BDE0CBC07601}"/>
                    </a:ext>
                  </a:extLst>
                </p:cNvPr>
                <p:cNvPicPr>
                  <a:picLocks noChangeAspect="1"/>
                </p:cNvPicPr>
                <p:nvPr/>
              </p:nvPicPr>
              <p:blipFill>
                <a:blip r:embed="rId23" cstate="email">
                  <a:biLevel thresh="75000"/>
                  <a:extLst>
                    <a:ext uri="{28A0092B-C50C-407E-A947-70E740481C1C}">
                      <a14:useLocalDpi xmlns:a14="http://schemas.microsoft.com/office/drawing/2010/main"/>
                    </a:ext>
                  </a:extLst>
                </a:blip>
                <a:stretch>
                  <a:fillRect/>
                </a:stretch>
              </p:blipFill>
              <p:spPr>
                <a:xfrm>
                  <a:off x="5285955" y="3327196"/>
                  <a:ext cx="340456" cy="398487"/>
                </a:xfrm>
                <a:prstGeom prst="rect">
                  <a:avLst/>
                </a:prstGeom>
              </p:spPr>
            </p:pic>
            <p:pic>
              <p:nvPicPr>
                <p:cNvPr id="561" name="Picture 560">
                  <a:extLst>
                    <a:ext uri="{FF2B5EF4-FFF2-40B4-BE49-F238E27FC236}">
                      <a16:creationId xmlns:a16="http://schemas.microsoft.com/office/drawing/2014/main" id="{4E3812D7-0B41-4098-9EF5-5FB34A79B769}"/>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412484" y="3414221"/>
                  <a:ext cx="249121" cy="291585"/>
                </a:xfrm>
                <a:prstGeom prst="rect">
                  <a:avLst/>
                </a:prstGeom>
              </p:spPr>
            </p:pic>
            <p:pic>
              <p:nvPicPr>
                <p:cNvPr id="562" name="Picture 561">
                  <a:extLst>
                    <a:ext uri="{FF2B5EF4-FFF2-40B4-BE49-F238E27FC236}">
                      <a16:creationId xmlns:a16="http://schemas.microsoft.com/office/drawing/2014/main" id="{471772F1-DFFB-4083-8C22-95E72FB1EA4F}"/>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048739" y="3545249"/>
                  <a:ext cx="249121" cy="291585"/>
                </a:xfrm>
                <a:prstGeom prst="rect">
                  <a:avLst/>
                </a:prstGeom>
              </p:spPr>
            </p:pic>
            <p:pic>
              <p:nvPicPr>
                <p:cNvPr id="563" name="Picture 562">
                  <a:extLst>
                    <a:ext uri="{FF2B5EF4-FFF2-40B4-BE49-F238E27FC236}">
                      <a16:creationId xmlns:a16="http://schemas.microsoft.com/office/drawing/2014/main" id="{2D743163-0ED6-41E2-BA30-803489726483}"/>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371334" y="3705806"/>
                  <a:ext cx="249121" cy="291585"/>
                </a:xfrm>
                <a:prstGeom prst="rect">
                  <a:avLst/>
                </a:prstGeom>
              </p:spPr>
            </p:pic>
            <p:pic>
              <p:nvPicPr>
                <p:cNvPr id="564" name="Picture 563">
                  <a:extLst>
                    <a:ext uri="{FF2B5EF4-FFF2-40B4-BE49-F238E27FC236}">
                      <a16:creationId xmlns:a16="http://schemas.microsoft.com/office/drawing/2014/main" id="{095574E2-72D9-4E53-AF34-7E965DA0955E}"/>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690032" y="3253992"/>
                  <a:ext cx="249121" cy="291585"/>
                </a:xfrm>
                <a:prstGeom prst="rect">
                  <a:avLst/>
                </a:prstGeom>
              </p:spPr>
            </p:pic>
            <p:pic>
              <p:nvPicPr>
                <p:cNvPr id="565" name="Picture 564">
                  <a:extLst>
                    <a:ext uri="{FF2B5EF4-FFF2-40B4-BE49-F238E27FC236}">
                      <a16:creationId xmlns:a16="http://schemas.microsoft.com/office/drawing/2014/main" id="{C057C46D-DC28-49F5-A609-DA2EF7E1FFE0}"/>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695462" y="3551856"/>
                  <a:ext cx="249121" cy="291585"/>
                </a:xfrm>
                <a:prstGeom prst="rect">
                  <a:avLst/>
                </a:prstGeom>
              </p:spPr>
            </p:pic>
            <p:grpSp>
              <p:nvGrpSpPr>
                <p:cNvPr id="566" name="Group 565">
                  <a:extLst>
                    <a:ext uri="{FF2B5EF4-FFF2-40B4-BE49-F238E27FC236}">
                      <a16:creationId xmlns:a16="http://schemas.microsoft.com/office/drawing/2014/main" id="{DE00A9AB-3A9F-43A2-AF34-67898F8CE1CF}"/>
                    </a:ext>
                  </a:extLst>
                </p:cNvPr>
                <p:cNvGrpSpPr/>
                <p:nvPr/>
              </p:nvGrpSpPr>
              <p:grpSpPr>
                <a:xfrm>
                  <a:off x="7604129" y="4038129"/>
                  <a:ext cx="52920" cy="52920"/>
                  <a:chOff x="6620455" y="3885729"/>
                  <a:chExt cx="52920" cy="52920"/>
                </a:xfrm>
              </p:grpSpPr>
              <mc:AlternateContent xmlns:mc="http://schemas.openxmlformats.org/markup-compatibility/2006" xmlns:p14="http://schemas.microsoft.com/office/powerpoint/2010/main">
                <mc:Choice Requires="p14">
                  <p:contentPart p14:bwMode="auto" r:id="rId66">
                    <p14:nvContentPartPr>
                      <p14:cNvPr id="577" name="Ink 576">
                        <a:extLst>
                          <a:ext uri="{FF2B5EF4-FFF2-40B4-BE49-F238E27FC236}">
                            <a16:creationId xmlns:a16="http://schemas.microsoft.com/office/drawing/2014/main" id="{33145C80-7C87-4E54-922D-8A61D7DAD44B}"/>
                          </a:ext>
                        </a:extLst>
                      </p14:cNvPr>
                      <p14:cNvContentPartPr/>
                      <p14:nvPr/>
                    </p14:nvContentPartPr>
                    <p14:xfrm>
                      <a:off x="6673015" y="3938289"/>
                      <a:ext cx="360" cy="360"/>
                    </p14:xfrm>
                  </p:contentPart>
                </mc:Choice>
                <mc:Fallback xmlns="">
                  <p:pic>
                    <p:nvPicPr>
                      <p:cNvPr id="577" name="Ink 576">
                        <a:extLst>
                          <a:ext uri="{FF2B5EF4-FFF2-40B4-BE49-F238E27FC236}">
                            <a16:creationId xmlns:a16="http://schemas.microsoft.com/office/drawing/2014/main" id="{33145C80-7C87-4E54-922D-8A61D7DAD44B}"/>
                          </a:ext>
                        </a:extLst>
                      </p:cNvPr>
                      <p:cNvPicPr/>
                      <p:nvPr/>
                    </p:nvPicPr>
                    <p:blipFill>
                      <a:blip r:embed="rId3"/>
                      <a:stretch>
                        <a:fillRect/>
                      </a:stretch>
                    </p:blipFill>
                    <p:spPr>
                      <a:xfrm>
                        <a:off x="6668695" y="393396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78" name="Ink 577">
                        <a:extLst>
                          <a:ext uri="{FF2B5EF4-FFF2-40B4-BE49-F238E27FC236}">
                            <a16:creationId xmlns:a16="http://schemas.microsoft.com/office/drawing/2014/main" id="{0E41DE4E-9F07-428C-BDBB-E9EB47B9C7DF}"/>
                          </a:ext>
                        </a:extLst>
                      </p14:cNvPr>
                      <p14:cNvContentPartPr/>
                      <p14:nvPr/>
                    </p14:nvContentPartPr>
                    <p14:xfrm>
                      <a:off x="6620455" y="3885729"/>
                      <a:ext cx="27720" cy="360"/>
                    </p14:xfrm>
                  </p:contentPart>
                </mc:Choice>
                <mc:Fallback xmlns="">
                  <p:pic>
                    <p:nvPicPr>
                      <p:cNvPr id="578" name="Ink 577">
                        <a:extLst>
                          <a:ext uri="{FF2B5EF4-FFF2-40B4-BE49-F238E27FC236}">
                            <a16:creationId xmlns:a16="http://schemas.microsoft.com/office/drawing/2014/main" id="{0E41DE4E-9F07-428C-BDBB-E9EB47B9C7DF}"/>
                          </a:ext>
                        </a:extLst>
                      </p:cNvPr>
                      <p:cNvPicPr/>
                      <p:nvPr/>
                    </p:nvPicPr>
                    <p:blipFill>
                      <a:blip r:embed="rId15"/>
                      <a:stretch>
                        <a:fillRect/>
                      </a:stretch>
                    </p:blipFill>
                    <p:spPr>
                      <a:xfrm>
                        <a:off x="6613525" y="3881409"/>
                        <a:ext cx="4158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8">
                  <p14:nvContentPartPr>
                    <p14:cNvPr id="567" name="Ink 566">
                      <a:extLst>
                        <a:ext uri="{FF2B5EF4-FFF2-40B4-BE49-F238E27FC236}">
                          <a16:creationId xmlns:a16="http://schemas.microsoft.com/office/drawing/2014/main" id="{F705B561-AE5F-480C-A02B-59BBF4A89968}"/>
                        </a:ext>
                      </a:extLst>
                    </p14:cNvPr>
                    <p14:cNvContentPartPr/>
                    <p14:nvPr/>
                  </p14:nvContentPartPr>
                  <p14:xfrm>
                    <a:off x="7120289" y="3967929"/>
                    <a:ext cx="360" cy="360"/>
                  </p14:xfrm>
                </p:contentPart>
              </mc:Choice>
              <mc:Fallback xmlns="">
                <p:pic>
                  <p:nvPicPr>
                    <p:cNvPr id="567" name="Ink 566">
                      <a:extLst>
                        <a:ext uri="{FF2B5EF4-FFF2-40B4-BE49-F238E27FC236}">
                          <a16:creationId xmlns:a16="http://schemas.microsoft.com/office/drawing/2014/main" id="{F705B561-AE5F-480C-A02B-59BBF4A89968}"/>
                        </a:ext>
                      </a:extLst>
                    </p:cNvPr>
                    <p:cNvPicPr/>
                    <p:nvPr/>
                  </p:nvPicPr>
                  <p:blipFill>
                    <a:blip r:embed="rId3"/>
                    <a:stretch>
                      <a:fillRect/>
                    </a:stretch>
                  </p:blipFill>
                  <p:spPr>
                    <a:xfrm>
                      <a:off x="7115969" y="396360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68" name="Ink 567">
                      <a:extLst>
                        <a:ext uri="{FF2B5EF4-FFF2-40B4-BE49-F238E27FC236}">
                          <a16:creationId xmlns:a16="http://schemas.microsoft.com/office/drawing/2014/main" id="{1D45538E-4FD6-4855-A54E-CFBE8DDDC2AC}"/>
                        </a:ext>
                      </a:extLst>
                    </p14:cNvPr>
                    <p14:cNvContentPartPr/>
                    <p14:nvPr/>
                  </p14:nvContentPartPr>
                  <p14:xfrm>
                    <a:off x="7155569" y="3730689"/>
                    <a:ext cx="360" cy="360"/>
                  </p14:xfrm>
                </p:contentPart>
              </mc:Choice>
              <mc:Fallback xmlns="">
                <p:pic>
                  <p:nvPicPr>
                    <p:cNvPr id="568" name="Ink 567">
                      <a:extLst>
                        <a:ext uri="{FF2B5EF4-FFF2-40B4-BE49-F238E27FC236}">
                          <a16:creationId xmlns:a16="http://schemas.microsoft.com/office/drawing/2014/main" id="{1D45538E-4FD6-4855-A54E-CFBE8DDDC2AC}"/>
                        </a:ext>
                      </a:extLst>
                    </p:cNvPr>
                    <p:cNvPicPr/>
                    <p:nvPr/>
                  </p:nvPicPr>
                  <p:blipFill>
                    <a:blip r:embed="rId3"/>
                    <a:stretch>
                      <a:fillRect/>
                    </a:stretch>
                  </p:blipFill>
                  <p:spPr>
                    <a:xfrm>
                      <a:off x="7151249" y="372636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69" name="Ink 568">
                      <a:extLst>
                        <a:ext uri="{FF2B5EF4-FFF2-40B4-BE49-F238E27FC236}">
                          <a16:creationId xmlns:a16="http://schemas.microsoft.com/office/drawing/2014/main" id="{9DB32B44-0E90-4B36-AF23-78DB0B24DE81}"/>
                        </a:ext>
                      </a:extLst>
                    </p14:cNvPr>
                    <p14:cNvContentPartPr/>
                    <p14:nvPr/>
                  </p14:nvContentPartPr>
                  <p14:xfrm>
                    <a:off x="7129649" y="3932649"/>
                    <a:ext cx="360" cy="360"/>
                  </p14:xfrm>
                </p:contentPart>
              </mc:Choice>
              <mc:Fallback xmlns="">
                <p:pic>
                  <p:nvPicPr>
                    <p:cNvPr id="569" name="Ink 568">
                      <a:extLst>
                        <a:ext uri="{FF2B5EF4-FFF2-40B4-BE49-F238E27FC236}">
                          <a16:creationId xmlns:a16="http://schemas.microsoft.com/office/drawing/2014/main" id="{9DB32B44-0E90-4B36-AF23-78DB0B24DE81}"/>
                        </a:ext>
                      </a:extLst>
                    </p:cNvPr>
                    <p:cNvPicPr/>
                    <p:nvPr/>
                  </p:nvPicPr>
                  <p:blipFill>
                    <a:blip r:embed="rId3"/>
                    <a:stretch>
                      <a:fillRect/>
                    </a:stretch>
                  </p:blipFill>
                  <p:spPr>
                    <a:xfrm>
                      <a:off x="7125329" y="3928329"/>
                      <a:ext cx="9000" cy="9000"/>
                    </a:xfrm>
                    <a:prstGeom prst="rect">
                      <a:avLst/>
                    </a:prstGeom>
                  </p:spPr>
                </p:pic>
              </mc:Fallback>
            </mc:AlternateContent>
            <p:pic>
              <p:nvPicPr>
                <p:cNvPr id="570" name="Picture 569">
                  <a:extLst>
                    <a:ext uri="{FF2B5EF4-FFF2-40B4-BE49-F238E27FC236}">
                      <a16:creationId xmlns:a16="http://schemas.microsoft.com/office/drawing/2014/main" id="{E7DD203B-628D-4490-8D61-02F8B4454FD7}"/>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524160" y="2842187"/>
                  <a:ext cx="249121" cy="291585"/>
                </a:xfrm>
                <a:prstGeom prst="rect">
                  <a:avLst/>
                </a:prstGeom>
              </p:spPr>
            </p:pic>
            <p:pic>
              <p:nvPicPr>
                <p:cNvPr id="571" name="Picture 570">
                  <a:extLst>
                    <a:ext uri="{FF2B5EF4-FFF2-40B4-BE49-F238E27FC236}">
                      <a16:creationId xmlns:a16="http://schemas.microsoft.com/office/drawing/2014/main" id="{BF0C609F-5FEB-4762-87F3-83BB782231E9}"/>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735494" y="2971725"/>
                  <a:ext cx="249121" cy="291585"/>
                </a:xfrm>
                <a:prstGeom prst="rect">
                  <a:avLst/>
                </a:prstGeom>
              </p:spPr>
            </p:pic>
            <p:pic>
              <p:nvPicPr>
                <p:cNvPr id="572" name="Picture 571">
                  <a:extLst>
                    <a:ext uri="{FF2B5EF4-FFF2-40B4-BE49-F238E27FC236}">
                      <a16:creationId xmlns:a16="http://schemas.microsoft.com/office/drawing/2014/main" id="{B0FB9DD4-CD7B-4649-A603-F42340337886}"/>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7032413" y="3697649"/>
                  <a:ext cx="249121" cy="291585"/>
                </a:xfrm>
                <a:prstGeom prst="rect">
                  <a:avLst/>
                </a:prstGeom>
              </p:spPr>
            </p:pic>
            <p:pic>
              <p:nvPicPr>
                <p:cNvPr id="573" name="Picture 572">
                  <a:extLst>
                    <a:ext uri="{FF2B5EF4-FFF2-40B4-BE49-F238E27FC236}">
                      <a16:creationId xmlns:a16="http://schemas.microsoft.com/office/drawing/2014/main" id="{83CDB24C-04F3-4F5E-B79D-ECE8A3AE4E72}"/>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995728" y="2948443"/>
                  <a:ext cx="249121" cy="291585"/>
                </a:xfrm>
                <a:prstGeom prst="rect">
                  <a:avLst/>
                </a:prstGeom>
              </p:spPr>
            </p:pic>
            <p:pic>
              <p:nvPicPr>
                <p:cNvPr id="574" name="Picture 573">
                  <a:extLst>
                    <a:ext uri="{FF2B5EF4-FFF2-40B4-BE49-F238E27FC236}">
                      <a16:creationId xmlns:a16="http://schemas.microsoft.com/office/drawing/2014/main" id="{410B7F1F-6E2B-441A-9116-F032B66C1C24}"/>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6984615" y="3304144"/>
                  <a:ext cx="249121" cy="291585"/>
                </a:xfrm>
                <a:prstGeom prst="rect">
                  <a:avLst/>
                </a:prstGeom>
              </p:spPr>
            </p:pic>
            <p:pic>
              <p:nvPicPr>
                <p:cNvPr id="575" name="Picture 574">
                  <a:extLst>
                    <a:ext uri="{FF2B5EF4-FFF2-40B4-BE49-F238E27FC236}">
                      <a16:creationId xmlns:a16="http://schemas.microsoft.com/office/drawing/2014/main" id="{15D87068-C9E2-4AD4-86C2-849B533ACA1F}"/>
                    </a:ext>
                  </a:extLst>
                </p:cNvPr>
                <p:cNvPicPr>
                  <a:picLocks noChangeAspect="1"/>
                </p:cNvPicPr>
                <p:nvPr/>
              </p:nvPicPr>
              <p:blipFill rotWithShape="1">
                <a:blip r:embed="rId29" cstate="email">
                  <a:duotone>
                    <a:prstClr val="black"/>
                    <a:schemeClr val="tx2">
                      <a:tint val="45000"/>
                      <a:satMod val="400000"/>
                    </a:schemeClr>
                  </a:duotone>
                  <a:extLst>
                    <a:ext uri="{BEBA8EAE-BF5A-486C-A8C5-ECC9F3942E4B}">
                      <a14:imgProps xmlns:a14="http://schemas.microsoft.com/office/drawing/2010/main">
                        <a14:imgLayer r:embed="rId30">
                          <a14:imgEffect>
                            <a14:backgroundRemoval t="0" b="100000" l="256" r="100000">
                              <a14:backgroundMark x1="14066" y1="47414" x2="14066" y2="47414"/>
                              <a14:backgroundMark x1="70588" y1="49569" x2="70588" y2="49569"/>
                              <a14:backgroundMark x1="88235" y1="12931" x2="88235" y2="12931"/>
                            </a14:backgroundRemoval>
                          </a14:imgEffect>
                          <a14:imgEffect>
                            <a14:colorTemperature colorTemp="1500"/>
                          </a14:imgEffect>
                          <a14:imgEffect>
                            <a14:saturation sat="400000"/>
                          </a14:imgEffect>
                        </a14:imgLayer>
                      </a14:imgProps>
                    </a:ext>
                    <a:ext uri="{28A0092B-C50C-407E-A947-70E740481C1C}">
                      <a14:useLocalDpi xmlns:a14="http://schemas.microsoft.com/office/drawing/2010/main"/>
                    </a:ext>
                  </a:extLst>
                </a:blip>
                <a:srcRect/>
                <a:stretch/>
              </p:blipFill>
              <p:spPr>
                <a:xfrm rot="20997669">
                  <a:off x="5681599" y="3387063"/>
                  <a:ext cx="322803" cy="220149"/>
                </a:xfrm>
                <a:prstGeom prst="rect">
                  <a:avLst/>
                </a:prstGeom>
              </p:spPr>
            </p:pic>
            <p:pic>
              <p:nvPicPr>
                <p:cNvPr id="576" name="Picture 575">
                  <a:extLst>
                    <a:ext uri="{FF2B5EF4-FFF2-40B4-BE49-F238E27FC236}">
                      <a16:creationId xmlns:a16="http://schemas.microsoft.com/office/drawing/2014/main" id="{33FF9218-AC52-4198-BB8D-13AC27EBBBB5}"/>
                    </a:ext>
                  </a:extLst>
                </p:cNvPr>
                <p:cNvPicPr>
                  <a:picLocks noChangeAspect="1"/>
                </p:cNvPicPr>
                <p:nvPr/>
              </p:nvPicPr>
              <p:blipFill>
                <a:blip r:embed="rId21" cstate="email">
                  <a:duotone>
                    <a:schemeClr val="accent6">
                      <a:shade val="45000"/>
                      <a:satMod val="135000"/>
                    </a:schemeClr>
                    <a:prstClr val="white"/>
                  </a:duotone>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a:ext>
                  </a:extLst>
                </a:blip>
                <a:stretch>
                  <a:fillRect/>
                </a:stretch>
              </p:blipFill>
              <p:spPr>
                <a:xfrm>
                  <a:off x="7479568" y="3253412"/>
                  <a:ext cx="249121" cy="291585"/>
                </a:xfrm>
                <a:prstGeom prst="rect">
                  <a:avLst/>
                </a:prstGeom>
              </p:spPr>
            </p:pic>
          </p:grpSp>
          <p:sp>
            <p:nvSpPr>
              <p:cNvPr id="553" name="Rectangle 552">
                <a:extLst>
                  <a:ext uri="{FF2B5EF4-FFF2-40B4-BE49-F238E27FC236}">
                    <a16:creationId xmlns:a16="http://schemas.microsoft.com/office/drawing/2014/main" id="{8AEE5EBB-A86E-4077-93B4-25740D95C23B}"/>
                  </a:ext>
                </a:extLst>
              </p:cNvPr>
              <p:cNvSpPr/>
              <p:nvPr/>
            </p:nvSpPr>
            <p:spPr>
              <a:xfrm>
                <a:off x="5614921" y="5353421"/>
                <a:ext cx="750526"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50" b="1" i="0" u="none" strike="noStrike" kern="1200" cap="none" spc="0" normalizeH="0" baseline="0" noProof="0">
                    <a:ln>
                      <a:noFill/>
                    </a:ln>
                    <a:solidFill>
                      <a:srgbClr val="E7E6E6">
                        <a:lumMod val="25000"/>
                      </a:srgbClr>
                    </a:solidFill>
                    <a:effectLst/>
                    <a:uLnTx/>
                    <a:uFillTx/>
                    <a:latin typeface="Calibri" panose="020F0502020204030204"/>
                    <a:ea typeface="+mn-ea"/>
                    <a:cs typeface="+mn-cs"/>
                  </a:rPr>
                  <a:t>Promotor</a:t>
                </a:r>
              </a:p>
            </p:txBody>
          </p:sp>
        </p:grpSp>
        <p:cxnSp>
          <p:nvCxnSpPr>
            <p:cNvPr id="581" name="Straight Arrow Connector 580">
              <a:extLst>
                <a:ext uri="{FF2B5EF4-FFF2-40B4-BE49-F238E27FC236}">
                  <a16:creationId xmlns:a16="http://schemas.microsoft.com/office/drawing/2014/main" id="{B4CC16E1-FD78-4466-8C56-D131DF143AA0}"/>
                </a:ext>
              </a:extLst>
            </p:cNvPr>
            <p:cNvCxnSpPr>
              <a:cxnSpLocks/>
            </p:cNvCxnSpPr>
            <p:nvPr/>
          </p:nvCxnSpPr>
          <p:spPr>
            <a:xfrm flipV="1">
              <a:off x="6591199" y="3091389"/>
              <a:ext cx="364085" cy="187105"/>
            </a:xfrm>
            <a:prstGeom prst="straightConnector1">
              <a:avLst/>
            </a:prstGeom>
            <a:ln w="28575">
              <a:solidFill>
                <a:schemeClr val="bg1">
                  <a:lumMod val="50000"/>
                  <a:alpha val="25882"/>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2" name="Rectangle 581">
              <a:extLst>
                <a:ext uri="{FF2B5EF4-FFF2-40B4-BE49-F238E27FC236}">
                  <a16:creationId xmlns:a16="http://schemas.microsoft.com/office/drawing/2014/main" id="{A5EFB0C8-29A8-4B2B-8BF1-7BF92C459FEA}"/>
                </a:ext>
              </a:extLst>
            </p:cNvPr>
            <p:cNvSpPr/>
            <p:nvPr/>
          </p:nvSpPr>
          <p:spPr>
            <a:xfrm>
              <a:off x="5247362" y="713393"/>
              <a:ext cx="3972636" cy="7830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Formando red de promotores y agricultores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MX" sz="1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La meta es formar y apoyar una red promotores en campo.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MX" sz="1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Los promotores son de las comunidades, lideres y pioneros.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MX" sz="1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Son ellos quienes responden a las necesidades de los agricultores. </a:t>
              </a:r>
            </a:p>
          </p:txBody>
        </p:sp>
        <p:sp>
          <p:nvSpPr>
            <p:cNvPr id="583" name="Rectangle 582">
              <a:extLst>
                <a:ext uri="{FF2B5EF4-FFF2-40B4-BE49-F238E27FC236}">
                  <a16:creationId xmlns:a16="http://schemas.microsoft.com/office/drawing/2014/main" id="{7796EBB3-CBBC-4834-A20E-820C8A8856F2}"/>
                </a:ext>
              </a:extLst>
            </p:cNvPr>
            <p:cNvSpPr/>
            <p:nvPr/>
          </p:nvSpPr>
          <p:spPr>
            <a:xfrm>
              <a:off x="2804149" y="5574366"/>
              <a:ext cx="1563012" cy="5770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05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Los técnicos van hacía los promotores, en sus fincas y territorios.</a:t>
              </a:r>
            </a:p>
          </p:txBody>
        </p:sp>
        <p:sp>
          <p:nvSpPr>
            <p:cNvPr id="584" name="Rectangle 583">
              <a:extLst>
                <a:ext uri="{FF2B5EF4-FFF2-40B4-BE49-F238E27FC236}">
                  <a16:creationId xmlns:a16="http://schemas.microsoft.com/office/drawing/2014/main" id="{E22348C0-B7C4-41E1-B3F8-8100FDCE7CFE}"/>
                </a:ext>
              </a:extLst>
            </p:cNvPr>
            <p:cNvSpPr/>
            <p:nvPr/>
          </p:nvSpPr>
          <p:spPr>
            <a:xfrm>
              <a:off x="-2825694" y="3238121"/>
              <a:ext cx="2868822" cy="2349260"/>
            </a:xfrm>
            <a:prstGeom prst="rect">
              <a:avLst/>
            </a:prstGeom>
            <a:ln>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44546A">
                      <a:lumMod val="50000"/>
                    </a:srgbClr>
                  </a:solidFill>
                  <a:effectLst/>
                  <a:uLnTx/>
                  <a:uFillTx/>
                  <a:latin typeface="Calibri" panose="020F0502020204030204"/>
                  <a:ea typeface="+mn-ea"/>
                  <a:cs typeface="+mn-cs"/>
                </a:rPr>
                <a:t>Aprendizaje con Agricultores en Fincas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ES" sz="1050" b="0" i="0" u="none" strike="noStrike" kern="1200" cap="none" spc="0" normalizeH="0" baseline="0" noProof="0">
                  <a:ln>
                    <a:noFill/>
                  </a:ln>
                  <a:solidFill>
                    <a:srgbClr val="44546A">
                      <a:lumMod val="50000"/>
                    </a:srgbClr>
                  </a:solidFill>
                  <a:effectLst/>
                  <a:uLnTx/>
                  <a:uFillTx/>
                  <a:latin typeface="Calibri" panose="020F0502020204030204"/>
                  <a:ea typeface="+mn-ea"/>
                  <a:cs typeface="+mn-cs"/>
                </a:rPr>
                <a:t>El aprendizaje entre técnicos, promotores y agricultores ocurre en las fincas de los agricultores, por medio de </a:t>
              </a:r>
              <a:r>
                <a:rPr kumimoji="0" lang="es-ES" sz="1050" b="0" i="0" u="none" strike="noStrike" kern="1200" cap="none" spc="0" normalizeH="0" baseline="0" noProof="0" err="1">
                  <a:ln>
                    <a:noFill/>
                  </a:ln>
                  <a:solidFill>
                    <a:srgbClr val="44546A">
                      <a:lumMod val="50000"/>
                    </a:srgbClr>
                  </a:solidFill>
                  <a:effectLst/>
                  <a:uLnTx/>
                  <a:uFillTx/>
                  <a:latin typeface="Calibri" panose="020F0502020204030204"/>
                  <a:ea typeface="+mn-ea"/>
                  <a:cs typeface="+mn-cs"/>
                </a:rPr>
                <a:t>ECAs</a:t>
              </a:r>
              <a:r>
                <a:rPr kumimoji="0" lang="es-ES" sz="1050" b="0" i="0" u="none" strike="noStrike" kern="1200" cap="none" spc="0" normalizeH="0" baseline="0" noProof="0">
                  <a:ln>
                    <a:noFill/>
                  </a:ln>
                  <a:solidFill>
                    <a:srgbClr val="44546A">
                      <a:lumMod val="50000"/>
                    </a:srgbClr>
                  </a:solidFill>
                  <a:effectLst/>
                  <a:uLnTx/>
                  <a:uFillTx/>
                  <a:latin typeface="Calibri" panose="020F0502020204030204"/>
                  <a:ea typeface="+mn-ea"/>
                  <a:cs typeface="+mn-cs"/>
                </a:rPr>
                <a:t> y otras metodologías participativas, y apoyo directo en finca.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ES" sz="1050" b="0" i="0" u="none" strike="noStrike" kern="1200" cap="none" spc="0" normalizeH="0" baseline="0" noProof="0">
                  <a:ln>
                    <a:noFill/>
                  </a:ln>
                  <a:solidFill>
                    <a:srgbClr val="44546A">
                      <a:lumMod val="50000"/>
                    </a:srgbClr>
                  </a:solidFill>
                  <a:effectLst/>
                  <a:uLnTx/>
                  <a:uFillTx/>
                  <a:latin typeface="Calibri" panose="020F0502020204030204"/>
                  <a:ea typeface="+mn-ea"/>
                  <a:cs typeface="+mn-cs"/>
                </a:rPr>
                <a:t>Hay un intercambio continuo entre promotores y agricultores.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ES" sz="1050" b="0" i="0" u="none" strike="noStrike" kern="1200" cap="none" spc="0" normalizeH="0" baseline="0" noProof="0">
                  <a:ln>
                    <a:noFill/>
                  </a:ln>
                  <a:solidFill>
                    <a:srgbClr val="44546A">
                      <a:lumMod val="50000"/>
                    </a:srgbClr>
                  </a:solidFill>
                  <a:effectLst/>
                  <a:uLnTx/>
                  <a:uFillTx/>
                  <a:latin typeface="Calibri" panose="020F0502020204030204"/>
                  <a:ea typeface="+mn-ea"/>
                  <a:cs typeface="+mn-cs"/>
                </a:rPr>
                <a:t>Hay agricultores que se vuelven promotores, ampliando la red.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ES" sz="1050" b="0" i="0" u="none" strike="noStrike" kern="1200" cap="none" spc="0" normalizeH="0" baseline="0" noProof="0">
                  <a:ln>
                    <a:noFill/>
                  </a:ln>
                  <a:solidFill>
                    <a:srgbClr val="44546A">
                      <a:lumMod val="50000"/>
                    </a:srgbClr>
                  </a:solidFill>
                  <a:effectLst/>
                  <a:uLnTx/>
                  <a:uFillTx/>
                  <a:latin typeface="Calibri" panose="020F0502020204030204"/>
                  <a:ea typeface="+mn-ea"/>
                  <a:cs typeface="+mn-cs"/>
                </a:rPr>
                <a:t>Para empoderar este red, se requieren apoyos (recursos monetarios y otros) para la movilización de técnicos promotores.</a:t>
              </a:r>
            </a:p>
          </p:txBody>
        </p:sp>
        <p:cxnSp>
          <p:nvCxnSpPr>
            <p:cNvPr id="4" name="Straight Connector 3">
              <a:extLst>
                <a:ext uri="{FF2B5EF4-FFF2-40B4-BE49-F238E27FC236}">
                  <a16:creationId xmlns:a16="http://schemas.microsoft.com/office/drawing/2014/main" id="{A0568DC6-511B-42FC-ABB2-467F8D75251C}"/>
                </a:ext>
              </a:extLst>
            </p:cNvPr>
            <p:cNvCxnSpPr>
              <a:cxnSpLocks/>
            </p:cNvCxnSpPr>
            <p:nvPr/>
          </p:nvCxnSpPr>
          <p:spPr>
            <a:xfrm>
              <a:off x="639118" y="6223252"/>
              <a:ext cx="19887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803E7B0A-E6F0-42BE-81DB-C5F10DB54EBC}"/>
                </a:ext>
              </a:extLst>
            </p:cNvPr>
            <p:cNvCxnSpPr>
              <a:cxnSpLocks/>
            </p:cNvCxnSpPr>
            <p:nvPr/>
          </p:nvCxnSpPr>
          <p:spPr>
            <a:xfrm flipV="1">
              <a:off x="4909013" y="6512789"/>
              <a:ext cx="2210474" cy="242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19E6294-BC28-4A7E-A59C-0F905F958F22}"/>
                </a:ext>
              </a:extLst>
            </p:cNvPr>
            <p:cNvSpPr txBox="1"/>
            <p:nvPr/>
          </p:nvSpPr>
          <p:spPr>
            <a:xfrm>
              <a:off x="629872" y="5950577"/>
              <a:ext cx="180168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SV" sz="1100" b="1" i="0" u="none" strike="noStrike" kern="1200" cap="none" spc="0" normalizeH="0" baseline="0" noProof="0">
                  <a:ln>
                    <a:noFill/>
                  </a:ln>
                  <a:solidFill>
                    <a:srgbClr val="0070C0"/>
                  </a:solidFill>
                  <a:effectLst/>
                  <a:uLnTx/>
                  <a:uFillTx/>
                  <a:latin typeface="Calibri" panose="020F0502020204030204"/>
                  <a:ea typeface="+mn-ea"/>
                  <a:cs typeface="+mn-cs"/>
                </a:rPr>
                <a:t>Formación de Formadores</a:t>
              </a:r>
            </a:p>
          </p:txBody>
        </p:sp>
        <p:sp>
          <p:nvSpPr>
            <p:cNvPr id="587" name="TextBox 586">
              <a:extLst>
                <a:ext uri="{FF2B5EF4-FFF2-40B4-BE49-F238E27FC236}">
                  <a16:creationId xmlns:a16="http://schemas.microsoft.com/office/drawing/2014/main" id="{C9D8A896-ED00-4415-A46E-81F6472ECAF8}"/>
                </a:ext>
              </a:extLst>
            </p:cNvPr>
            <p:cNvSpPr txBox="1"/>
            <p:nvPr/>
          </p:nvSpPr>
          <p:spPr>
            <a:xfrm>
              <a:off x="4867193" y="6205059"/>
              <a:ext cx="2005849" cy="29365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SV" sz="1200" b="1" i="0" u="none" strike="noStrike" kern="1200" cap="none" spc="0" normalizeH="0" baseline="0" noProof="0">
                  <a:ln>
                    <a:noFill/>
                  </a:ln>
                  <a:solidFill>
                    <a:srgbClr val="008E40"/>
                  </a:solidFill>
                  <a:effectLst/>
                  <a:uLnTx/>
                  <a:uFillTx/>
                  <a:latin typeface="Calibri" panose="020F0502020204030204"/>
                  <a:ea typeface="+mn-ea"/>
                  <a:cs typeface="+mn-cs"/>
                </a:rPr>
                <a:t>Formación de Promotores</a:t>
              </a:r>
            </a:p>
          </p:txBody>
        </p:sp>
        <p:cxnSp>
          <p:nvCxnSpPr>
            <p:cNvPr id="280" name="Straight Connector 279">
              <a:extLst>
                <a:ext uri="{FF2B5EF4-FFF2-40B4-BE49-F238E27FC236}">
                  <a16:creationId xmlns:a16="http://schemas.microsoft.com/office/drawing/2014/main" id="{B2C5735D-D330-4A79-9B7E-4FB3BA21013D}"/>
                </a:ext>
              </a:extLst>
            </p:cNvPr>
            <p:cNvCxnSpPr>
              <a:cxnSpLocks/>
            </p:cNvCxnSpPr>
            <p:nvPr/>
          </p:nvCxnSpPr>
          <p:spPr>
            <a:xfrm>
              <a:off x="2493290" y="6372464"/>
              <a:ext cx="2205860" cy="1"/>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82" name="TextBox 281">
              <a:extLst>
                <a:ext uri="{FF2B5EF4-FFF2-40B4-BE49-F238E27FC236}">
                  <a16:creationId xmlns:a16="http://schemas.microsoft.com/office/drawing/2014/main" id="{6B7634EB-1A99-431B-BA26-5390D50D3EA1}"/>
                </a:ext>
              </a:extLst>
            </p:cNvPr>
            <p:cNvSpPr txBox="1"/>
            <p:nvPr/>
          </p:nvSpPr>
          <p:spPr>
            <a:xfrm>
              <a:off x="2756042" y="6122227"/>
              <a:ext cx="180168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SV" sz="1100" b="1" i="0" u="none" strike="noStrike" kern="1200" cap="none" spc="0" normalizeH="0" baseline="0" noProof="0">
                  <a:ln>
                    <a:noFill/>
                  </a:ln>
                  <a:solidFill>
                    <a:srgbClr val="FFC000">
                      <a:lumMod val="75000"/>
                    </a:srgbClr>
                  </a:solidFill>
                  <a:effectLst/>
                  <a:uLnTx/>
                  <a:uFillTx/>
                  <a:latin typeface="Calibri" panose="020F0502020204030204"/>
                  <a:ea typeface="+mn-ea"/>
                  <a:cs typeface="+mn-cs"/>
                </a:rPr>
                <a:t>Formación de Técnicos</a:t>
              </a:r>
            </a:p>
          </p:txBody>
        </p:sp>
      </p:grpSp>
      <p:cxnSp>
        <p:nvCxnSpPr>
          <p:cNvPr id="281" name="Straight Connector 585">
            <a:extLst>
              <a:ext uri="{FF2B5EF4-FFF2-40B4-BE49-F238E27FC236}">
                <a16:creationId xmlns:a16="http://schemas.microsoft.com/office/drawing/2014/main" id="{B2EE0B94-5976-41CA-B3AE-AC22A0FD7189}"/>
              </a:ext>
            </a:extLst>
          </p:cNvPr>
          <p:cNvCxnSpPr>
            <a:cxnSpLocks/>
          </p:cNvCxnSpPr>
          <p:nvPr/>
        </p:nvCxnSpPr>
        <p:spPr>
          <a:xfrm flipV="1">
            <a:off x="9829397" y="6565761"/>
            <a:ext cx="2105553" cy="229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83" name="TextBox 586">
            <a:extLst>
              <a:ext uri="{FF2B5EF4-FFF2-40B4-BE49-F238E27FC236}">
                <a16:creationId xmlns:a16="http://schemas.microsoft.com/office/drawing/2014/main" id="{85C25BF9-68D4-4166-B5B5-BB3F1BED9D92}"/>
              </a:ext>
            </a:extLst>
          </p:cNvPr>
          <p:cNvSpPr txBox="1"/>
          <p:nvPr/>
        </p:nvSpPr>
        <p:spPr>
          <a:xfrm>
            <a:off x="10075408" y="6291902"/>
            <a:ext cx="1910640"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SV" sz="1200" b="1" i="0" u="none" strike="noStrike" kern="1200" cap="none" spc="0" normalizeH="0" baseline="0" noProof="0">
                <a:ln>
                  <a:noFill/>
                </a:ln>
                <a:solidFill>
                  <a:srgbClr val="7030A0"/>
                </a:solidFill>
                <a:effectLst/>
                <a:uLnTx/>
                <a:uFillTx/>
                <a:latin typeface="Calibri" panose="020F0502020204030204"/>
                <a:ea typeface="+mn-ea"/>
                <a:cs typeface="+mn-cs"/>
              </a:rPr>
              <a:t>Formación de Productores</a:t>
            </a:r>
          </a:p>
        </p:txBody>
      </p:sp>
      <p:pic>
        <p:nvPicPr>
          <p:cNvPr id="284" name="Picture 283">
            <a:extLst>
              <a:ext uri="{FF2B5EF4-FFF2-40B4-BE49-F238E27FC236}">
                <a16:creationId xmlns:a16="http://schemas.microsoft.com/office/drawing/2014/main" id="{7576D00F-BED9-4BA6-97BD-325BE7FCE1BC}"/>
              </a:ext>
            </a:extLst>
          </p:cNvPr>
          <p:cNvPicPr>
            <a:picLocks noChangeAspect="1"/>
          </p:cNvPicPr>
          <p:nvPr/>
        </p:nvPicPr>
        <p:blipFill rotWithShape="1">
          <a:blip r:embed="rId7" cstate="email">
            <a:biLevel thresh="50000"/>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a:stretch/>
        </p:blipFill>
        <p:spPr>
          <a:xfrm>
            <a:off x="4071194" y="2902701"/>
            <a:ext cx="198072" cy="345011"/>
          </a:xfrm>
          <a:prstGeom prst="rect">
            <a:avLst/>
          </a:prstGeom>
        </p:spPr>
      </p:pic>
      <p:pic>
        <p:nvPicPr>
          <p:cNvPr id="285" name="Picture 284">
            <a:extLst>
              <a:ext uri="{FF2B5EF4-FFF2-40B4-BE49-F238E27FC236}">
                <a16:creationId xmlns:a16="http://schemas.microsoft.com/office/drawing/2014/main" id="{6E299003-B90A-4465-8849-C1FC57D8019F}"/>
              </a:ext>
            </a:extLst>
          </p:cNvPr>
          <p:cNvPicPr>
            <a:picLocks noChangeAspect="1"/>
          </p:cNvPicPr>
          <p:nvPr/>
        </p:nvPicPr>
        <p:blipFill rotWithShape="1">
          <a:blip r:embed="rId5" cstate="email">
            <a:biLevel thresh="50000"/>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3766908" y="2864595"/>
            <a:ext cx="138231" cy="345011"/>
          </a:xfrm>
          <a:prstGeom prst="rect">
            <a:avLst/>
          </a:prstGeom>
        </p:spPr>
      </p:pic>
      <p:sp>
        <p:nvSpPr>
          <p:cNvPr id="286" name="Rectangle 285">
            <a:extLst>
              <a:ext uri="{FF2B5EF4-FFF2-40B4-BE49-F238E27FC236}">
                <a16:creationId xmlns:a16="http://schemas.microsoft.com/office/drawing/2014/main" id="{D754C5B6-5E7D-4996-89FD-6B744BE0FD45}"/>
              </a:ext>
            </a:extLst>
          </p:cNvPr>
          <p:cNvSpPr/>
          <p:nvPr/>
        </p:nvSpPr>
        <p:spPr>
          <a:xfrm>
            <a:off x="1497842" y="235481"/>
            <a:ext cx="1546134" cy="461665"/>
          </a:xfrm>
          <a:prstGeom prst="rect">
            <a:avLst/>
          </a:prstGeom>
          <a:solidFill>
            <a:srgbClr val="28C8EC"/>
          </a:solidFill>
        </p:spPr>
        <p:txBody>
          <a:bodyPr wrap="square">
            <a:spAutoFit/>
          </a:bodyPr>
          <a:lstStyle/>
          <a:p>
            <a:r>
              <a:rPr lang="es-SV" sz="2400" b="1">
                <a:solidFill>
                  <a:schemeClr val="bg1"/>
                </a:solidFill>
                <a:latin typeface="Cambria" panose="02040503050406030204" pitchFamily="18" charset="0"/>
                <a:ea typeface="Cambria" panose="02040503050406030204" pitchFamily="18" charset="0"/>
                <a:cs typeface="Times New Roman" panose="02020603050405020304" pitchFamily="18" charset="0"/>
              </a:rPr>
              <a:t>Anexo 2a </a:t>
            </a:r>
            <a:endParaRPr lang="en-US" sz="2400">
              <a:solidFill>
                <a:schemeClr val="bg1"/>
              </a:solidFill>
            </a:endParaRPr>
          </a:p>
        </p:txBody>
      </p:sp>
    </p:spTree>
    <p:extLst>
      <p:ext uri="{BB962C8B-B14F-4D97-AF65-F5344CB8AC3E}">
        <p14:creationId xmlns:p14="http://schemas.microsoft.com/office/powerpoint/2010/main" val="3625028826"/>
      </p:ext>
    </p:extLst>
  </p:cSld>
  <p:clrMapOvr>
    <a:masterClrMapping/>
  </p:clrMapOvr>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RS_2020_Microsoft">
  <a:themeElements>
    <a:clrScheme name="CRS_2020_Palette_Microsoft">
      <a:dk1>
        <a:srgbClr val="000000"/>
      </a:dk1>
      <a:lt1>
        <a:srgbClr val="FFFFFF"/>
      </a:lt1>
      <a:dk2>
        <a:srgbClr val="00A2C7"/>
      </a:dk2>
      <a:lt2>
        <a:srgbClr val="BFB8AF"/>
      </a:lt2>
      <a:accent1>
        <a:srgbClr val="7999AC"/>
      </a:accent1>
      <a:accent2>
        <a:srgbClr val="9053A1"/>
      </a:accent2>
      <a:accent3>
        <a:srgbClr val="79A02C"/>
      </a:accent3>
      <a:accent4>
        <a:srgbClr val="EF6E0B"/>
      </a:accent4>
      <a:accent5>
        <a:srgbClr val="0099A9"/>
      </a:accent5>
      <a:accent6>
        <a:srgbClr val="00468B"/>
      </a:accent6>
      <a:hlink>
        <a:srgbClr val="00A2C7"/>
      </a:hlink>
      <a:folHlink>
        <a:srgbClr val="9053A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S_Presentation_TEMPLATE  -  Read-Only" id="{0C71A062-19C7-45AE-A56E-D66C881531EB}" vid="{F03737FA-8258-4CEF-A9ED-3AAF764EC1C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e4c03a2-2839-42f3-8793-ea03ffabce4d">
      <UserInfo>
        <DisplayName>Keough, Adam</DisplayName>
        <AccountId>26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5B590DA0ADCD245B7A174FF6739DDF8" ma:contentTypeVersion="10" ma:contentTypeDescription="Create a new document." ma:contentTypeScope="" ma:versionID="f1b73b5875790a8be5f15989b80bb246">
  <xsd:schema xmlns:xsd="http://www.w3.org/2001/XMLSchema" xmlns:xs="http://www.w3.org/2001/XMLSchema" xmlns:p="http://schemas.microsoft.com/office/2006/metadata/properties" xmlns:ns2="f3a21ed0-c36a-40a9-bda0-b9feb54fc92c" xmlns:ns3="de4c03a2-2839-42f3-8793-ea03ffabce4d" targetNamespace="http://schemas.microsoft.com/office/2006/metadata/properties" ma:root="true" ma:fieldsID="6b629c331f1a9f5c695daadc0e97811c" ns2:_="" ns3:_="">
    <xsd:import namespace="f3a21ed0-c36a-40a9-bda0-b9feb54fc92c"/>
    <xsd:import namespace="de4c03a2-2839-42f3-8793-ea03ffabce4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a21ed0-c36a-40a9-bda0-b9feb54fc9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e4c03a2-2839-42f3-8793-ea03ffabce4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BA6CC9-2C77-4F47-974A-14103E38FC9C}">
  <ds:schemaRefs>
    <ds:schemaRef ds:uri="http://purl.org/dc/dcmitype/"/>
    <ds:schemaRef ds:uri="http://schemas.microsoft.com/office/2006/metadata/properties"/>
    <ds:schemaRef ds:uri="http://purl.org/dc/terms/"/>
    <ds:schemaRef ds:uri="http://schemas.microsoft.com/office/2006/documentManagement/types"/>
    <ds:schemaRef ds:uri="http://schemas.microsoft.com/office/infopath/2007/PartnerControls"/>
    <ds:schemaRef ds:uri="http://www.w3.org/XML/1998/namespace"/>
    <ds:schemaRef ds:uri="f3a21ed0-c36a-40a9-bda0-b9feb54fc92c"/>
    <ds:schemaRef ds:uri="http://schemas.openxmlformats.org/package/2006/metadata/core-properties"/>
    <ds:schemaRef ds:uri="http://purl.org/dc/elements/1.1/"/>
    <ds:schemaRef ds:uri="de4c03a2-2839-42f3-8793-ea03ffabce4d"/>
  </ds:schemaRefs>
</ds:datastoreItem>
</file>

<file path=customXml/itemProps2.xml><?xml version="1.0" encoding="utf-8"?>
<ds:datastoreItem xmlns:ds="http://schemas.openxmlformats.org/officeDocument/2006/customXml" ds:itemID="{D3675E40-5E1A-4380-8203-A75A6F5DA5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a21ed0-c36a-40a9-bda0-b9feb54fc92c"/>
    <ds:schemaRef ds:uri="de4c03a2-2839-42f3-8793-ea03ffabce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F6BE0A-0FA5-4C59-8AA9-7C9F3D7F71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172</TotalTime>
  <Words>3978</Words>
  <Application>Microsoft Office PowerPoint</Application>
  <PresentationFormat>Widescreen</PresentationFormat>
  <Paragraphs>202</Paragraphs>
  <Slides>17</Slides>
  <Notes>0</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17</vt:i4>
      </vt:variant>
    </vt:vector>
  </HeadingPairs>
  <TitlesOfParts>
    <vt:vector size="34" baseType="lpstr">
      <vt:lpstr>Arial</vt:lpstr>
      <vt:lpstr>Bodoni MT</vt:lpstr>
      <vt:lpstr>Book Antiqua</vt:lpstr>
      <vt:lpstr>Calibri</vt:lpstr>
      <vt:lpstr>Calibri Light</vt:lpstr>
      <vt:lpstr>Cambria</vt:lpstr>
      <vt:lpstr>Courier New</vt:lpstr>
      <vt:lpstr>Symbol</vt:lpstr>
      <vt:lpstr>Tahoma</vt:lpstr>
      <vt:lpstr>Times</vt:lpstr>
      <vt:lpstr>Verdana</vt:lpstr>
      <vt:lpstr>Wingdings</vt:lpstr>
      <vt:lpstr>5_Office Theme</vt:lpstr>
      <vt:lpstr>2_Office Theme</vt:lpstr>
      <vt:lpstr>CRS_2020_Microsoft</vt:lpstr>
      <vt:lpstr>Office Theme</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Hicks, Paul</dc:creator>
  <cp:lastModifiedBy>Lovo, Eduardo</cp:lastModifiedBy>
  <cp:revision>12</cp:revision>
  <dcterms:created xsi:type="dcterms:W3CDTF">2021-03-11T15:45:27Z</dcterms:created>
  <dcterms:modified xsi:type="dcterms:W3CDTF">2021-09-26T12:20:13Z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0x01010085B590DA0ADCD245B7A174FF6739DDF8</vt:lpwstr>
  </property>
</Properties>
</file>